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/>
                </a:solidFill>
              </a:rPr>
              <a:t>Числа правят миром.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Древнегреческий математик Пифагор, победитель Олимпийских игр по кулачному бою, </a:t>
            </a:r>
            <a:r>
              <a:rPr lang="en-US" dirty="0" smtClean="0"/>
              <a:t>V</a:t>
            </a:r>
            <a:r>
              <a:rPr lang="ru-RU" dirty="0" smtClean="0"/>
              <a:t> в. до н. э.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7161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Разложите число 210 всеми возможными способами на множители.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30424" cy="312494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210</a:t>
            </a:r>
          </a:p>
          <a:p>
            <a:pPr marL="0" indent="0">
              <a:buNone/>
            </a:pPr>
            <a:r>
              <a:rPr lang="ru-RU" dirty="0" smtClean="0"/>
              <a:t>105</a:t>
            </a:r>
          </a:p>
          <a:p>
            <a:pPr marL="0" indent="0">
              <a:buNone/>
            </a:pPr>
            <a:r>
              <a:rPr lang="ru-RU" dirty="0" smtClean="0"/>
              <a:t>21</a:t>
            </a:r>
          </a:p>
          <a:p>
            <a:pPr marL="0" indent="0">
              <a:buNone/>
            </a:pPr>
            <a:r>
              <a:rPr lang="ru-RU" dirty="0" smtClean="0"/>
              <a:t>7</a:t>
            </a:r>
          </a:p>
          <a:p>
            <a:pPr marL="0" indent="0">
              <a:buNone/>
            </a:pPr>
            <a:r>
              <a:rPr lang="ru-RU" dirty="0"/>
              <a:t>1</a:t>
            </a:r>
          </a:p>
        </p:txBody>
      </p:sp>
      <p:sp>
        <p:nvSpPr>
          <p:cNvPr id="6" name="Объект 4"/>
          <p:cNvSpPr txBox="1">
            <a:spLocks/>
          </p:cNvSpPr>
          <p:nvPr/>
        </p:nvSpPr>
        <p:spPr>
          <a:xfrm>
            <a:off x="1174763" y="1598293"/>
            <a:ext cx="730424" cy="31249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/>
              <a:buNone/>
            </a:pPr>
            <a:r>
              <a:rPr lang="ru-RU" dirty="0" smtClean="0"/>
              <a:t>2</a:t>
            </a:r>
          </a:p>
          <a:p>
            <a:pPr marL="0" indent="0">
              <a:buFont typeface="Wingdings"/>
              <a:buNone/>
            </a:pPr>
            <a:r>
              <a:rPr lang="ru-RU" dirty="0" smtClean="0"/>
              <a:t>5</a:t>
            </a:r>
          </a:p>
          <a:p>
            <a:pPr marL="0" indent="0">
              <a:buFont typeface="Wingdings"/>
              <a:buNone/>
            </a:pPr>
            <a:r>
              <a:rPr lang="ru-RU" dirty="0" smtClean="0"/>
              <a:t>3</a:t>
            </a:r>
          </a:p>
          <a:p>
            <a:pPr marL="0" indent="0">
              <a:buFont typeface="Wingdings"/>
              <a:buNone/>
            </a:pPr>
            <a:r>
              <a:rPr lang="ru-RU" dirty="0"/>
              <a:t>7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174763" y="1598293"/>
            <a:ext cx="0" cy="2334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бъект 4"/>
          <p:cNvSpPr txBox="1">
            <a:spLocks/>
          </p:cNvSpPr>
          <p:nvPr/>
        </p:nvSpPr>
        <p:spPr>
          <a:xfrm>
            <a:off x="1906362" y="1587866"/>
            <a:ext cx="6842102" cy="443342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/>
              <a:buNone/>
            </a:pPr>
            <a:r>
              <a:rPr lang="ru-RU" dirty="0" smtClean="0"/>
              <a:t>На 4 множителя (наиб.):</a:t>
            </a:r>
          </a:p>
          <a:p>
            <a:pPr marL="0" indent="0">
              <a:buFont typeface="Wingdings"/>
              <a:buNone/>
            </a:pPr>
            <a:r>
              <a:rPr lang="ru-RU" dirty="0" smtClean="0"/>
              <a:t>210=2∙5∙3∙7</a:t>
            </a:r>
          </a:p>
          <a:p>
            <a:pPr marL="0" indent="0">
              <a:buFont typeface="Wingdings"/>
              <a:buNone/>
            </a:pPr>
            <a:r>
              <a:rPr lang="ru-RU" dirty="0" smtClean="0"/>
              <a:t>На 3 множителя:</a:t>
            </a:r>
          </a:p>
          <a:p>
            <a:pPr marL="0" indent="0">
              <a:buFont typeface="Wingdings"/>
              <a:buNone/>
            </a:pPr>
            <a:r>
              <a:rPr lang="ru-RU" dirty="0" smtClean="0"/>
              <a:t>210=2∙5∙21=2∙3∙35=2∙7∙15=5∙3∙14=5∙7∙6=3∙7∙10</a:t>
            </a:r>
          </a:p>
          <a:p>
            <a:pPr marL="0" indent="0">
              <a:buFont typeface="Wingdings"/>
              <a:buNone/>
            </a:pPr>
            <a:r>
              <a:rPr lang="ru-RU" dirty="0" smtClean="0"/>
              <a:t>На 2 множителя:</a:t>
            </a:r>
          </a:p>
          <a:p>
            <a:pPr marL="0" indent="0">
              <a:buFont typeface="Wingdings"/>
              <a:buNone/>
            </a:pPr>
            <a:r>
              <a:rPr lang="ru-RU" dirty="0" smtClean="0"/>
              <a:t>210=2∙105=5∙42=3∙70=7∙30=10∙21=6∙32=14∙15</a:t>
            </a:r>
          </a:p>
        </p:txBody>
      </p:sp>
    </p:spTree>
    <p:extLst>
      <p:ext uri="{BB962C8B-B14F-4D97-AF65-F5344CB8AC3E}">
        <p14:creationId xmlns:p14="http://schemas.microsoft.com/office/powerpoint/2010/main" val="3932041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</p:spPr>
        <p:txBody>
          <a:bodyPr>
            <a:noAutofit/>
          </a:bodyPr>
          <a:lstStyle/>
          <a:p>
            <a:r>
              <a:rPr lang="ru-RU" sz="2800" dirty="0" smtClean="0"/>
              <a:t>Древние греки придумали замечательный способ, позволяющий искать наибольший общий делитель двух натуральных чисел без разложения на множители. Он называется </a:t>
            </a:r>
            <a:r>
              <a:rPr lang="ru-RU" sz="2800" b="1" dirty="0" smtClean="0">
                <a:solidFill>
                  <a:schemeClr val="accent3"/>
                </a:solidFill>
              </a:rPr>
              <a:t>«алгоритм Евклида».</a:t>
            </a:r>
          </a:p>
          <a:p>
            <a:r>
              <a:rPr lang="ru-RU" sz="2800" dirty="0" smtClean="0"/>
              <a:t>О жизни греческого математика Евклида достоверных данных нет. Ему принадлежит выдающееся научное произведение «Начала». Оно состоит из 13 книг, в которых изложены основы всей древнегреческой математики.</a:t>
            </a:r>
          </a:p>
          <a:p>
            <a:r>
              <a:rPr lang="ru-RU" sz="2800" dirty="0" smtClean="0"/>
              <a:t>Именно здесь и описывается алгоритм Евклида.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58948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88640"/>
            <a:ext cx="6408712" cy="655272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Наибольшим общим делителем двух натуральных чисел является последний, отличный от нуля, остаток при последовательном делении этих чисел.</a:t>
            </a:r>
            <a:br>
              <a:rPr lang="ru-RU" dirty="0" smtClean="0">
                <a:latin typeface="Comic Sans MS" panose="030F0702030302020204" pitchFamily="66" charset="0"/>
              </a:rPr>
            </a:br>
            <a:r>
              <a:rPr lang="ru-RU" dirty="0" smtClean="0">
                <a:latin typeface="Comic Sans MS" panose="030F0702030302020204" pitchFamily="66" charset="0"/>
              </a:rPr>
              <a:t>Под последовательным делением подразумевается деление большего числа на меньшее, меньшего числа – на первый остаток, первого остатка – на второй остаток и т.д. Пока деление не закончится без остатка.</a:t>
            </a:r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314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НОД (455; 312) - 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455:</a:t>
            </a:r>
            <a:r>
              <a:rPr lang="ru-RU" dirty="0" smtClean="0">
                <a:solidFill>
                  <a:srgbClr val="FF9900"/>
                </a:solidFill>
              </a:rPr>
              <a:t>312</a:t>
            </a:r>
            <a:r>
              <a:rPr lang="ru-RU" dirty="0" smtClean="0"/>
              <a:t>= 1 (ост.</a:t>
            </a:r>
            <a:r>
              <a:rPr lang="ru-RU" dirty="0" smtClean="0">
                <a:solidFill>
                  <a:srgbClr val="00B050"/>
                </a:solidFill>
              </a:rPr>
              <a:t>143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9900"/>
                </a:solidFill>
              </a:rPr>
              <a:t>312</a:t>
            </a:r>
            <a:r>
              <a:rPr lang="ru-RU" dirty="0" smtClean="0"/>
              <a:t>:</a:t>
            </a:r>
            <a:r>
              <a:rPr lang="ru-RU" dirty="0" smtClean="0">
                <a:solidFill>
                  <a:srgbClr val="00B050"/>
                </a:solidFill>
              </a:rPr>
              <a:t>143</a:t>
            </a:r>
            <a:r>
              <a:rPr lang="ru-RU" dirty="0" smtClean="0"/>
              <a:t>=2 (ост.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26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B050"/>
                </a:solidFill>
              </a:rPr>
              <a:t>143</a:t>
            </a:r>
            <a:r>
              <a:rPr lang="ru-RU" dirty="0" smtClean="0"/>
              <a:t>: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26</a:t>
            </a:r>
            <a:r>
              <a:rPr lang="ru-RU" dirty="0" smtClean="0"/>
              <a:t>=5 (ост.</a:t>
            </a:r>
            <a:r>
              <a:rPr lang="ru-RU" dirty="0" smtClean="0">
                <a:solidFill>
                  <a:schemeClr val="accent2"/>
                </a:solidFill>
              </a:rPr>
              <a:t>13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26</a:t>
            </a:r>
            <a:r>
              <a:rPr lang="ru-RU" dirty="0" smtClean="0"/>
              <a:t>:</a:t>
            </a:r>
            <a:r>
              <a:rPr lang="ru-RU" dirty="0" smtClean="0">
                <a:solidFill>
                  <a:schemeClr val="accent2"/>
                </a:solidFill>
              </a:rPr>
              <a:t>13</a:t>
            </a:r>
            <a:r>
              <a:rPr lang="ru-RU" dirty="0" smtClean="0"/>
              <a:t> = 2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НОД (455;312)=13</a:t>
            </a:r>
            <a:endParaRPr lang="ru-RU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662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70</TotalTime>
  <Words>215</Words>
  <Application>Microsoft Office PowerPoint</Application>
  <PresentationFormat>Экран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Числа правят миром.</vt:lpstr>
      <vt:lpstr>Разложите число 210 всеми возможными способами на множители.</vt:lpstr>
      <vt:lpstr>Презентация PowerPoint</vt:lpstr>
      <vt:lpstr>Наибольшим общим делителем двух натуральных чисел является последний, отличный от нуля, остаток при последовательном делении этих чисел. Под последовательным делением подразумевается деление большего числа на меньшее, меньшего числа – на первый остаток, первого остатка – на второй остаток и т.д. Пока деление не закончится без остатка.</vt:lpstr>
      <vt:lpstr>НОД (455; 312) - 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Числа правят миром.</dc:title>
  <dc:creator>женя</dc:creator>
  <cp:lastModifiedBy>женя</cp:lastModifiedBy>
  <cp:revision>7</cp:revision>
  <dcterms:created xsi:type="dcterms:W3CDTF">2017-07-24T12:58:34Z</dcterms:created>
  <dcterms:modified xsi:type="dcterms:W3CDTF">2017-07-24T14:20:36Z</dcterms:modified>
</cp:coreProperties>
</file>