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67544" y="548680"/>
            <a:ext cx="4040188" cy="639762"/>
          </a:xfrm>
        </p:spPr>
        <p:txBody>
          <a:bodyPr/>
          <a:lstStyle/>
          <a:p>
            <a:r>
              <a:rPr lang="ru-RU" dirty="0" smtClean="0"/>
              <a:t>Вариант 1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26128" y="1772816"/>
            <a:ext cx="4040188" cy="4353346"/>
          </a:xfrm>
        </p:spPr>
        <p:txBody>
          <a:bodyPr/>
          <a:lstStyle/>
          <a:p>
            <a:r>
              <a:rPr lang="ru-RU" dirty="0" smtClean="0"/>
              <a:t>Запишите 2 простых числа, удовлетворяющих неравенству 11&lt;х&lt;22</a:t>
            </a:r>
          </a:p>
          <a:p>
            <a:r>
              <a:rPr lang="ru-RU" dirty="0" smtClean="0"/>
              <a:t>Докажите, что числа 136 и 119 взаимно простые</a:t>
            </a:r>
          </a:p>
          <a:p>
            <a:r>
              <a:rPr lang="ru-RU" dirty="0" smtClean="0"/>
              <a:t>Разложите на простые множители число 252</a:t>
            </a:r>
          </a:p>
          <a:p>
            <a:r>
              <a:rPr lang="ru-RU" dirty="0" smtClean="0"/>
              <a:t>Найдите НОД: 35 и 18; 36, 54 и 72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716016" y="548680"/>
            <a:ext cx="4041775" cy="639762"/>
          </a:xfrm>
        </p:spPr>
        <p:txBody>
          <a:bodyPr/>
          <a:lstStyle/>
          <a:p>
            <a:r>
              <a:rPr lang="ru-RU" dirty="0" smtClean="0"/>
              <a:t>Вариант 2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645025" y="1772816"/>
            <a:ext cx="4041775" cy="4353346"/>
          </a:xfrm>
        </p:spPr>
        <p:txBody>
          <a:bodyPr/>
          <a:lstStyle/>
          <a:p>
            <a:r>
              <a:rPr lang="ru-RU" dirty="0"/>
              <a:t>Запишите 2 простых числа, удовлетворяющих неравенству </a:t>
            </a:r>
            <a:r>
              <a:rPr lang="ru-RU" dirty="0" smtClean="0"/>
              <a:t>21&lt;х&lt;37</a:t>
            </a:r>
            <a:endParaRPr lang="ru-RU" dirty="0"/>
          </a:p>
          <a:p>
            <a:r>
              <a:rPr lang="ru-RU" dirty="0"/>
              <a:t>Докажите, что числа </a:t>
            </a:r>
            <a:r>
              <a:rPr lang="ru-RU" dirty="0" smtClean="0"/>
              <a:t>209 </a:t>
            </a:r>
            <a:r>
              <a:rPr lang="ru-RU" dirty="0"/>
              <a:t>и </a:t>
            </a:r>
            <a:r>
              <a:rPr lang="ru-RU" dirty="0" smtClean="0"/>
              <a:t>171 </a:t>
            </a:r>
            <a:r>
              <a:rPr lang="ru-RU" dirty="0"/>
              <a:t>взаимно простые</a:t>
            </a:r>
          </a:p>
          <a:p>
            <a:r>
              <a:rPr lang="ru-RU" dirty="0"/>
              <a:t>Разложите на простые множители число </a:t>
            </a:r>
            <a:r>
              <a:rPr lang="ru-RU" dirty="0" smtClean="0"/>
              <a:t>264</a:t>
            </a:r>
            <a:endParaRPr lang="ru-RU" dirty="0"/>
          </a:p>
          <a:p>
            <a:r>
              <a:rPr lang="ru-RU" dirty="0"/>
              <a:t>Найдите НОД: </a:t>
            </a:r>
            <a:r>
              <a:rPr lang="ru-RU" dirty="0" smtClean="0"/>
              <a:t>49 </a:t>
            </a:r>
            <a:r>
              <a:rPr lang="ru-RU" dirty="0"/>
              <a:t>и </a:t>
            </a:r>
            <a:r>
              <a:rPr lang="ru-RU" dirty="0" smtClean="0"/>
              <a:t>48</a:t>
            </a:r>
            <a:r>
              <a:rPr lang="ru-RU" dirty="0"/>
              <a:t>; </a:t>
            </a:r>
            <a:r>
              <a:rPr lang="ru-RU" dirty="0" smtClean="0"/>
              <a:t>12, 18 </a:t>
            </a:r>
            <a:r>
              <a:rPr lang="ru-RU" dirty="0"/>
              <a:t>и </a:t>
            </a:r>
            <a:r>
              <a:rPr lang="ru-RU" dirty="0" smtClean="0"/>
              <a:t>20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6078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116633"/>
            <a:ext cx="8260672" cy="1080120"/>
          </a:xfrm>
        </p:spPr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908720"/>
            <a:ext cx="4040188" cy="639762"/>
          </a:xfrm>
        </p:spPr>
        <p:txBody>
          <a:bodyPr/>
          <a:lstStyle/>
          <a:p>
            <a:r>
              <a:rPr lang="ru-RU" dirty="0" smtClean="0"/>
              <a:t>Вариант 1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128" y="1700808"/>
            <a:ext cx="4040188" cy="4425354"/>
          </a:xfrm>
        </p:spPr>
        <p:txBody>
          <a:bodyPr/>
          <a:lstStyle/>
          <a:p>
            <a:r>
              <a:rPr lang="ru-RU" dirty="0" smtClean="0"/>
              <a:t>13, 17, 19</a:t>
            </a:r>
          </a:p>
          <a:p>
            <a:r>
              <a:rPr lang="ru-RU" dirty="0" smtClean="0"/>
              <a:t>136=2∙2∙2∙17</a:t>
            </a:r>
            <a:br>
              <a:rPr lang="ru-RU" dirty="0" smtClean="0"/>
            </a:br>
            <a:r>
              <a:rPr lang="ru-RU" dirty="0" smtClean="0"/>
              <a:t>119=7∙17</a:t>
            </a:r>
          </a:p>
          <a:p>
            <a:r>
              <a:rPr lang="ru-RU" dirty="0" smtClean="0"/>
              <a:t>252=2∙2∙3∙3∙7</a:t>
            </a:r>
          </a:p>
          <a:p>
            <a:r>
              <a:rPr lang="ru-RU" dirty="0" smtClean="0"/>
              <a:t>НОД(35;18)=1</a:t>
            </a:r>
            <a:br>
              <a:rPr lang="ru-RU" dirty="0" smtClean="0"/>
            </a:br>
            <a:r>
              <a:rPr lang="ru-RU" dirty="0" smtClean="0"/>
              <a:t>НОД(36;54;72)=2∙3=6</a:t>
            </a:r>
            <a:br>
              <a:rPr lang="ru-RU" dirty="0" smtClean="0"/>
            </a:br>
            <a:r>
              <a:rPr lang="ru-RU" dirty="0" smtClean="0"/>
              <a:t>36=2∙2∙3∙3</a:t>
            </a:r>
            <a:br>
              <a:rPr lang="ru-RU" dirty="0" smtClean="0"/>
            </a:br>
            <a:r>
              <a:rPr lang="ru-RU" dirty="0" smtClean="0"/>
              <a:t>54=2∙3∙3∙3</a:t>
            </a:r>
            <a:br>
              <a:rPr lang="ru-RU" dirty="0" smtClean="0"/>
            </a:br>
            <a:r>
              <a:rPr lang="ru-RU" dirty="0" smtClean="0"/>
              <a:t>72=2∙2∙2∙3∙3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908720"/>
            <a:ext cx="4041775" cy="639762"/>
          </a:xfrm>
        </p:spPr>
        <p:txBody>
          <a:bodyPr/>
          <a:lstStyle/>
          <a:p>
            <a:r>
              <a:rPr lang="ru-RU" dirty="0" smtClean="0"/>
              <a:t>Вариант 2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700808"/>
            <a:ext cx="4041775" cy="4425354"/>
          </a:xfrm>
        </p:spPr>
        <p:txBody>
          <a:bodyPr/>
          <a:lstStyle/>
          <a:p>
            <a:r>
              <a:rPr lang="ru-RU" dirty="0" smtClean="0"/>
              <a:t>23, 29, 31</a:t>
            </a:r>
          </a:p>
          <a:p>
            <a:r>
              <a:rPr lang="ru-RU" dirty="0" smtClean="0"/>
              <a:t>209=11∙19</a:t>
            </a:r>
            <a:br>
              <a:rPr lang="ru-RU" dirty="0" smtClean="0"/>
            </a:br>
            <a:r>
              <a:rPr lang="ru-RU" dirty="0" smtClean="0"/>
              <a:t>171=3∙3∙19</a:t>
            </a:r>
          </a:p>
          <a:p>
            <a:r>
              <a:rPr lang="ru-RU" dirty="0" smtClean="0"/>
              <a:t>264=2∙2∙2∙3∙11</a:t>
            </a:r>
          </a:p>
          <a:p>
            <a:r>
              <a:rPr lang="ru-RU" dirty="0" smtClean="0"/>
              <a:t>НОД(49;48)=1</a:t>
            </a:r>
            <a:br>
              <a:rPr lang="ru-RU" dirty="0" smtClean="0"/>
            </a:br>
            <a:r>
              <a:rPr lang="ru-RU" dirty="0" smtClean="0"/>
              <a:t>НОД(12;18;20)=2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12=2∙2∙3</a:t>
            </a:r>
            <a:br>
              <a:rPr lang="ru-RU" dirty="0" smtClean="0"/>
            </a:br>
            <a:r>
              <a:rPr lang="ru-RU" dirty="0" smtClean="0"/>
              <a:t>18=2∙3∙3</a:t>
            </a:r>
            <a:br>
              <a:rPr lang="ru-RU" dirty="0" smtClean="0"/>
            </a:br>
            <a:r>
              <a:rPr lang="ru-RU" dirty="0" smtClean="0"/>
              <a:t>20=2∙2∙5</a:t>
            </a:r>
          </a:p>
        </p:txBody>
      </p:sp>
    </p:spTree>
    <p:extLst>
      <p:ext uri="{BB962C8B-B14F-4D97-AF65-F5344CB8AC3E}">
        <p14:creationId xmlns:p14="http://schemas.microsoft.com/office/powerpoint/2010/main" val="386129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Найдите НОД числителя и знаменателя: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20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30</m:t>
                        </m:r>
                      </m:den>
                    </m:f>
                  </m:oMath>
                </a14:m>
                <a:endParaRPr lang="ru-RU" dirty="0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24</m:t>
                        </m:r>
                      </m:den>
                    </m:f>
                  </m:oMath>
                </a14:m>
                <a:endParaRPr lang="ru-RU" dirty="0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15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35</m:t>
                        </m:r>
                      </m:den>
                    </m:f>
                  </m:oMath>
                </a14:m>
                <a:endParaRPr lang="ru-RU" dirty="0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13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26</m:t>
                        </m:r>
                      </m:den>
                    </m:f>
                  </m:oMath>
                </a14:m>
                <a:endParaRPr lang="ru-RU" dirty="0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endParaRPr lang="ru-RU" dirty="0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24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60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800" dirty="0" smtClean="0"/>
              <a:t>НОД(20;30)=10</a:t>
            </a:r>
          </a:p>
          <a:p>
            <a:r>
              <a:rPr lang="ru-RU" sz="3800" dirty="0" smtClean="0"/>
              <a:t>НОД(8;24)=8</a:t>
            </a:r>
          </a:p>
          <a:p>
            <a:r>
              <a:rPr lang="ru-RU" sz="3800" dirty="0" smtClean="0"/>
              <a:t>НОД(15;35)=5</a:t>
            </a:r>
          </a:p>
          <a:p>
            <a:r>
              <a:rPr lang="ru-RU" sz="3800" dirty="0" smtClean="0"/>
              <a:t>НОД(13;26)=13</a:t>
            </a:r>
          </a:p>
          <a:p>
            <a:r>
              <a:rPr lang="ru-RU" sz="3800" dirty="0" smtClean="0"/>
              <a:t>НОД(8;9)=1</a:t>
            </a:r>
          </a:p>
          <a:p>
            <a:r>
              <a:rPr lang="ru-RU" sz="3800" dirty="0" smtClean="0"/>
              <a:t>НОД(24;60)=12</a:t>
            </a:r>
            <a:endParaRPr lang="ru-RU" sz="3800" dirty="0"/>
          </a:p>
        </p:txBody>
      </p:sp>
    </p:spTree>
    <p:extLst>
      <p:ext uri="{BB962C8B-B14F-4D97-AF65-F5344CB8AC3E}">
        <p14:creationId xmlns:p14="http://schemas.microsoft.com/office/powerpoint/2010/main" val="170854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32</TotalTime>
  <Words>153</Words>
  <Application>Microsoft Office PowerPoint</Application>
  <PresentationFormat>Экран (4:3)</PresentationFormat>
  <Paragraphs>34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Аптека</vt:lpstr>
      <vt:lpstr>Презентация PowerPoint</vt:lpstr>
      <vt:lpstr>Проверка</vt:lpstr>
      <vt:lpstr>Найдите НОД числителя и знаменателя: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женя</dc:creator>
  <cp:lastModifiedBy>женя</cp:lastModifiedBy>
  <cp:revision>7</cp:revision>
  <dcterms:created xsi:type="dcterms:W3CDTF">2017-07-25T09:39:07Z</dcterms:created>
  <dcterms:modified xsi:type="dcterms:W3CDTF">2017-07-25T10:22:20Z</dcterms:modified>
</cp:coreProperties>
</file>