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12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25.07.2017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25.07.2017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25.07.2017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25.07.2017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25.07.2017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25.07.2017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25.07.2017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25.07.2017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25.07.2017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25.07.2017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25.07.2017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25.07.2017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Третий лишний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5400" dirty="0" smtClean="0"/>
              <a:t>4			7		8</a:t>
            </a:r>
          </a:p>
          <a:p>
            <a:r>
              <a:rPr lang="ru-RU" sz="5400" dirty="0" smtClean="0"/>
              <a:t>125		32		15</a:t>
            </a:r>
          </a:p>
          <a:p>
            <a:r>
              <a:rPr lang="ru-RU" sz="5400" dirty="0" smtClean="0"/>
              <a:t>11		16		19</a:t>
            </a:r>
          </a:p>
          <a:p>
            <a:r>
              <a:rPr lang="ru-RU" sz="5400" dirty="0" smtClean="0"/>
              <a:t>11		22		56</a:t>
            </a:r>
          </a:p>
          <a:p>
            <a:r>
              <a:rPr lang="ru-RU" sz="5400" dirty="0" smtClean="0"/>
              <a:t>101		103	234</a:t>
            </a:r>
            <a:endParaRPr lang="ru-RU" sz="5400" dirty="0"/>
          </a:p>
        </p:txBody>
      </p:sp>
    </p:spTree>
    <p:extLst>
      <p:ext uri="{BB962C8B-B14F-4D97-AF65-F5344CB8AC3E}">
        <p14:creationId xmlns:p14="http://schemas.microsoft.com/office/powerpoint/2010/main" val="30205771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0</TotalTime>
  <Words>3</Words>
  <Application>Microsoft Office PowerPoint</Application>
  <PresentationFormat>Экран (4:3)</PresentationFormat>
  <Paragraphs>6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Изящная</vt:lpstr>
      <vt:lpstr>Третий лишний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Третий лишний</dc:title>
  <dc:creator>женя</dc:creator>
  <cp:lastModifiedBy>женя</cp:lastModifiedBy>
  <cp:revision>1</cp:revision>
  <dcterms:created xsi:type="dcterms:W3CDTF">2017-07-25T11:55:24Z</dcterms:created>
  <dcterms:modified xsi:type="dcterms:W3CDTF">2017-07-25T11:59:27Z</dcterms:modified>
</cp:coreProperties>
</file>