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1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25.07.2017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25.07.2017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25.07.2017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25.07.2017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25.07.2017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25.07.2017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25.07.2017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25.07.2017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25.07.2017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25.07.2017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25.07.2017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t>25.07.2017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 хорошо уметь писать! </a:t>
            </a:r>
            <a:br>
              <a:rPr lang="ru-RU" dirty="0" smtClean="0"/>
            </a:br>
            <a:r>
              <a:rPr lang="ru-RU" dirty="0" smtClean="0"/>
              <a:t>А еще лучше – уметь писать грамотно!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1187624" y="2852936"/>
            <a:ext cx="3227832" cy="3744416"/>
          </a:xfrm>
        </p:spPr>
        <p:txBody>
          <a:bodyPr>
            <a:normAutofit/>
          </a:bodyPr>
          <a:lstStyle/>
          <a:p>
            <a:r>
              <a:rPr lang="ru-RU" dirty="0" err="1" smtClean="0"/>
              <a:t>Множ</a:t>
            </a:r>
            <a:r>
              <a:rPr lang="ru-RU" dirty="0" smtClean="0"/>
              <a:t>..</a:t>
            </a:r>
            <a:r>
              <a:rPr lang="ru-RU" dirty="0" err="1" smtClean="0"/>
              <a:t>тель</a:t>
            </a:r>
            <a:endParaRPr lang="ru-RU" dirty="0" smtClean="0"/>
          </a:p>
          <a:p>
            <a:r>
              <a:rPr lang="ru-RU" dirty="0" err="1" smtClean="0"/>
              <a:t>Пр..изведение</a:t>
            </a:r>
            <a:endParaRPr lang="ru-RU" dirty="0" smtClean="0"/>
          </a:p>
          <a:p>
            <a:r>
              <a:rPr lang="ru-RU" dirty="0" smtClean="0"/>
              <a:t>Д..</a:t>
            </a:r>
            <a:r>
              <a:rPr lang="ru-RU" dirty="0" err="1" smtClean="0"/>
              <a:t>лимое</a:t>
            </a:r>
            <a:endParaRPr lang="ru-RU" dirty="0" smtClean="0"/>
          </a:p>
          <a:p>
            <a:r>
              <a:rPr lang="ru-RU" dirty="0" smtClean="0"/>
              <a:t>Час..</a:t>
            </a:r>
            <a:r>
              <a:rPr lang="ru-RU" dirty="0" err="1" smtClean="0"/>
              <a:t>ное</a:t>
            </a:r>
            <a:endParaRPr lang="ru-RU" dirty="0" smtClean="0"/>
          </a:p>
          <a:p>
            <a:r>
              <a:rPr lang="ru-RU" dirty="0" err="1" smtClean="0"/>
              <a:t>Кра</a:t>
            </a:r>
            <a:r>
              <a:rPr lang="ru-RU" dirty="0" smtClean="0"/>
              <a:t>..</a:t>
            </a:r>
            <a:r>
              <a:rPr lang="ru-RU" dirty="0" err="1" smtClean="0"/>
              <a:t>ное</a:t>
            </a:r>
            <a:endParaRPr lang="ru-RU" dirty="0" smtClean="0"/>
          </a:p>
        </p:txBody>
      </p:sp>
      <p:sp>
        <p:nvSpPr>
          <p:cNvPr id="6" name="Объект 5"/>
          <p:cNvSpPr>
            <a:spLocks noGrp="1"/>
          </p:cNvSpPr>
          <p:nvPr>
            <p:ph sz="quarter" idx="14"/>
          </p:nvPr>
        </p:nvSpPr>
        <p:spPr>
          <a:xfrm>
            <a:off x="4355976" y="2780928"/>
            <a:ext cx="3517007" cy="3672408"/>
          </a:xfrm>
        </p:spPr>
        <p:txBody>
          <a:bodyPr/>
          <a:lstStyle/>
          <a:p>
            <a:r>
              <a:rPr lang="ru-RU" dirty="0" err="1"/>
              <a:t>Разл</a:t>
            </a:r>
            <a:r>
              <a:rPr lang="ru-RU" dirty="0"/>
              <a:t>..</a:t>
            </a:r>
            <a:r>
              <a:rPr lang="ru-RU" dirty="0" err="1"/>
              <a:t>жение</a:t>
            </a:r>
            <a:endParaRPr lang="ru-RU" dirty="0"/>
          </a:p>
          <a:p>
            <a:r>
              <a:rPr lang="ru-RU" dirty="0" err="1"/>
              <a:t>Пр</a:t>
            </a:r>
            <a:r>
              <a:rPr lang="ru-RU" dirty="0"/>
              <a:t>..</a:t>
            </a:r>
            <a:r>
              <a:rPr lang="ru-RU" dirty="0" err="1"/>
              <a:t>стое</a:t>
            </a:r>
            <a:r>
              <a:rPr lang="ru-RU" dirty="0"/>
              <a:t> ч..</a:t>
            </a:r>
            <a:r>
              <a:rPr lang="ru-RU" dirty="0" err="1"/>
              <a:t>сло</a:t>
            </a:r>
            <a:endParaRPr lang="ru-RU" dirty="0"/>
          </a:p>
          <a:p>
            <a:r>
              <a:rPr lang="ru-RU" dirty="0" err="1"/>
              <a:t>С..ставное</a:t>
            </a:r>
            <a:r>
              <a:rPr lang="ru-RU" dirty="0"/>
              <a:t> ч..</a:t>
            </a:r>
            <a:r>
              <a:rPr lang="ru-RU" dirty="0" err="1"/>
              <a:t>сло</a:t>
            </a:r>
            <a:endParaRPr lang="ru-RU" dirty="0"/>
          </a:p>
          <a:p>
            <a:r>
              <a:rPr lang="ru-RU" dirty="0" err="1"/>
              <a:t>Ц..фра</a:t>
            </a:r>
            <a:endParaRPr lang="ru-RU" dirty="0"/>
          </a:p>
          <a:p>
            <a:r>
              <a:rPr lang="ru-RU" dirty="0"/>
              <a:t>К..</a:t>
            </a:r>
            <a:r>
              <a:rPr lang="ru-RU" dirty="0" err="1"/>
              <a:t>мбинаторика</a:t>
            </a:r>
            <a:endParaRPr lang="ru-RU" dirty="0"/>
          </a:p>
          <a:p>
            <a:r>
              <a:rPr lang="ru-RU" dirty="0" err="1"/>
              <a:t>Призн</a:t>
            </a:r>
            <a:r>
              <a:rPr lang="ru-RU" dirty="0"/>
              <a:t>..к д..</a:t>
            </a:r>
            <a:r>
              <a:rPr lang="ru-RU" dirty="0" err="1"/>
              <a:t>лим</a:t>
            </a:r>
            <a:r>
              <a:rPr lang="ru-RU" dirty="0"/>
              <a:t>..</a:t>
            </a:r>
            <a:r>
              <a:rPr lang="ru-RU" dirty="0" err="1"/>
              <a:t>сти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267744" y="292494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84168" y="3231398"/>
            <a:ext cx="432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09561" y="371703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49890" y="4098903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816790" y="3294276"/>
            <a:ext cx="4509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rgbClr val="FF0000"/>
                </a:solidFill>
              </a:rPr>
              <a:t>о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298894" y="2831288"/>
            <a:ext cx="4509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rgbClr val="FF0000"/>
                </a:solidFill>
              </a:rPr>
              <a:t>о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984453" y="3233592"/>
            <a:ext cx="4509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rgbClr val="FF0000"/>
                </a:solidFill>
              </a:rPr>
              <a:t>о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850600" y="3694698"/>
            <a:ext cx="4509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rgbClr val="FF0000"/>
                </a:solidFill>
              </a:rPr>
              <a:t>о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758977" y="4581128"/>
            <a:ext cx="4509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rgbClr val="FF0000"/>
                </a:solidFill>
              </a:rPr>
              <a:t>о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769601" y="4981238"/>
            <a:ext cx="4509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rgbClr val="FF0000"/>
                </a:solidFill>
              </a:rPr>
              <a:t>о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691680" y="3727692"/>
            <a:ext cx="4509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е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074714" y="4981238"/>
            <a:ext cx="4509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е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69190" y="4190707"/>
            <a:ext cx="4509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т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90122" y="4581128"/>
            <a:ext cx="4509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т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474615" y="4981238"/>
            <a:ext cx="4509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rgbClr val="FF0000"/>
                </a:solidFill>
              </a:rPr>
              <a:t>а</a:t>
            </a:r>
            <a:endParaRPr lang="ru-RU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1456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6</TotalTime>
  <Words>64</Words>
  <Application>Microsoft Office PowerPoint</Application>
  <PresentationFormat>Экран (4:3)</PresentationFormat>
  <Paragraphs>27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Кнопка</vt:lpstr>
      <vt:lpstr>Как хорошо уметь писать!  А еще лучше – уметь писать грамотно!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хорошо уметь писать! А еще лучше – уметь писать грамотно!</dc:title>
  <dc:creator>женя</dc:creator>
  <cp:lastModifiedBy>женя</cp:lastModifiedBy>
  <cp:revision>3</cp:revision>
  <dcterms:created xsi:type="dcterms:W3CDTF">2017-07-25T11:59:58Z</dcterms:created>
  <dcterms:modified xsi:type="dcterms:W3CDTF">2017-07-25T12:12:34Z</dcterms:modified>
</cp:coreProperties>
</file>