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12.07.2017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12.07.2017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12.07.2017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12.07.2017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980728"/>
            <a:ext cx="6196405" cy="4742341"/>
          </a:xfrm>
        </p:spPr>
        <p:txBody>
          <a:bodyPr>
            <a:noAutofit/>
          </a:bodyPr>
          <a:lstStyle/>
          <a:p>
            <a:r>
              <a:rPr lang="ru-RU" sz="3600" dirty="0" smtClean="0"/>
              <a:t>Какие из чисел 1, 2, 3, 4, 5, 6, 7, 8, 9, 10 являются делителями чисел 18, 30, 36, 42?</a:t>
            </a:r>
          </a:p>
          <a:p>
            <a:r>
              <a:rPr lang="ru-RU" sz="3600" dirty="0" smtClean="0"/>
              <a:t>В классе 24 ученика. Их надо разделить на одинаковые группы. По сколько человек может быть в этих группах?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965772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5051760"/>
              </p:ext>
            </p:extLst>
          </p:nvPr>
        </p:nvGraphicFramePr>
        <p:xfrm>
          <a:off x="1042988" y="765175"/>
          <a:ext cx="7129461" cy="54504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487"/>
                <a:gridCol w="2376487"/>
                <a:gridCol w="2376487"/>
              </a:tblGrid>
              <a:tr h="64801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Выразите десятичной дробью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Выразите</a:t>
                      </a:r>
                      <a:r>
                        <a:rPr lang="ru-RU" baseline="0" dirty="0" smtClean="0"/>
                        <a:t> в процентах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Найдите</a:t>
                      </a:r>
                      <a:endParaRPr lang="ru-RU" dirty="0"/>
                    </a:p>
                  </a:txBody>
                  <a:tcPr/>
                </a:tc>
              </a:tr>
              <a:tr h="64801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56%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0,33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2% от 100</a:t>
                      </a:r>
                      <a:endParaRPr lang="ru-RU" dirty="0"/>
                    </a:p>
                  </a:txBody>
                  <a:tcPr/>
                </a:tc>
              </a:tr>
              <a:tr h="64801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160%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24% от 200</a:t>
                      </a:r>
                      <a:endParaRPr lang="ru-RU" dirty="0"/>
                    </a:p>
                  </a:txBody>
                  <a:tcPr/>
                </a:tc>
              </a:tr>
              <a:tr h="64801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0,05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400% от 3</a:t>
                      </a:r>
                      <a:endParaRPr lang="ru-RU" dirty="0"/>
                    </a:p>
                  </a:txBody>
                  <a:tcPr/>
                </a:tc>
              </a:tr>
              <a:tr h="64801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0,107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6% от 40</a:t>
                      </a:r>
                      <a:endParaRPr lang="ru-RU" dirty="0"/>
                    </a:p>
                  </a:txBody>
                  <a:tcPr/>
                </a:tc>
              </a:tr>
              <a:tr h="64801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2,1%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80% от 500</a:t>
                      </a:r>
                      <a:endParaRPr lang="ru-RU" dirty="0"/>
                    </a:p>
                  </a:txBody>
                  <a:tcPr/>
                </a:tc>
              </a:tr>
              <a:tr h="64801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234%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1,73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45% от 500</a:t>
                      </a:r>
                      <a:endParaRPr lang="ru-RU" dirty="0"/>
                    </a:p>
                  </a:txBody>
                  <a:tcPr/>
                </a:tc>
              </a:tr>
              <a:tr h="64801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80%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0,006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15% от 700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872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764704"/>
            <a:ext cx="7200800" cy="4958365"/>
          </a:xfrm>
        </p:spPr>
        <p:txBody>
          <a:bodyPr/>
          <a:lstStyle/>
          <a:p>
            <a:r>
              <a:rPr lang="ru-RU" dirty="0" smtClean="0"/>
              <a:t>Запишите в порядке возрастания все делители чисел 6, 20, 32 и 14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Число 1 является делителем любого натурального числа, в том числе и себя.</a:t>
            </a:r>
          </a:p>
          <a:p>
            <a:r>
              <a:rPr lang="ru-RU" dirty="0" smtClean="0"/>
              <a:t>Есть ли среди делителей числа кратные числам из первого столбца? 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8402785"/>
              </p:ext>
            </p:extLst>
          </p:nvPr>
        </p:nvGraphicFramePr>
        <p:xfrm>
          <a:off x="1331640" y="1700808"/>
          <a:ext cx="6096000" cy="14833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1, 2, 3, 6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1, 2, 4, 5, 10, 20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1, 2, 4, 8, 16, 32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1, 2, 7, 14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2457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7</TotalTime>
  <Words>189</Words>
  <Application>Microsoft Office PowerPoint</Application>
  <PresentationFormat>Экран (4:3)</PresentationFormat>
  <Paragraphs>41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Кнопка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женя</dc:creator>
  <cp:lastModifiedBy>женя</cp:lastModifiedBy>
  <cp:revision>3</cp:revision>
  <dcterms:created xsi:type="dcterms:W3CDTF">2017-07-12T17:40:54Z</dcterms:created>
  <dcterms:modified xsi:type="dcterms:W3CDTF">2017-07-12T18:04:43Z</dcterms:modified>
</cp:coreProperties>
</file>