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ориентироваться в Санкт-Петербурге.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733256"/>
            <a:ext cx="5464696" cy="528464"/>
          </a:xfrm>
        </p:spPr>
        <p:txBody>
          <a:bodyPr/>
          <a:lstStyle/>
          <a:p>
            <a:r>
              <a:rPr lang="ru-RU" dirty="0" smtClean="0"/>
              <a:t>Голованова Евгения Андреевна,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7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Приобретите карту города. Сделать это можно в книжном магазине, газетном киоске. Желательно, чтобы карта города так же содержала в себе карту метро или, например, можно купить ее отдельно (часто у метро раздают карманные календари, с одной из сторон которых напечатана карта метро).</a:t>
            </a:r>
          </a:p>
          <a:p>
            <a:r>
              <a:rPr lang="ru-RU" dirty="0" smtClean="0"/>
              <a:t>Если у Вас есть смартфон, то можно установить себе приложение с картой города и картой метро (напр. 2ГИС, Яндекс-карты, </a:t>
            </a:r>
            <a:r>
              <a:rPr lang="ru-RU" dirty="0" err="1" smtClean="0"/>
              <a:t>Я.Метро</a:t>
            </a:r>
            <a:r>
              <a:rPr lang="ru-RU" dirty="0" smtClean="0"/>
              <a:t>, </a:t>
            </a:r>
            <a:r>
              <a:rPr lang="en-US" dirty="0" smtClean="0"/>
              <a:t>Metropolitan </a:t>
            </a:r>
            <a:r>
              <a:rPr lang="ru-RU" dirty="0" smtClean="0"/>
              <a:t>и др.)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 первый.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956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Прежде чем отправиться в дорогу (напр. посмотреть памятник архитектуры) обязательно узнайте его адрес, а главное название ближайшей станции метро (или станций, если таких несколько). Очень часто прохожий просто на просто не знает расположение той или иной улицы, но с удовольствием подскажет, как добраться до ближайшей или необходимой станции метро.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 второй.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6453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главных улицах города, в вестибюлях метрополитена, непосредственно у станций метро и автобусных остановках можно найти щиты, на которых изображена карта города (как правило небольшая ее часть (радиус в 3-7 км вокруг того места, где она располагается). Очень удобно, что на таких картах всегда есть маячок «Вы здесь» (месторасположение данного щита).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 третий.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319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Разрабатывайте свой маршрут заранее. Лучше продумать один-два запасных маршрута на случай, если, например, та или иная улица будет перекрыта.</a:t>
            </a:r>
            <a:br>
              <a:rPr lang="ru-RU" dirty="0" smtClean="0"/>
            </a:br>
            <a:r>
              <a:rPr lang="ru-RU" dirty="0" smtClean="0"/>
              <a:t>Опять же лучше всегда иметь при себе карту или телефон, с установленным приложением. С их помощью Вы всегда сможете на месте перестроить свой маршрут.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 четвертый.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806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Полезно будет знать, что в Санкт-Петербурге нумерация домов идет от так называемой центральной точки города – Адмиралтейства, а если улица параллельна центру, то отсчет ведется от Невы.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 пятый.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427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стесняйтесь спрашивать дорогу у прохожих. Если первый встречный не смог Вам ответить (возможно он не местный), то не отчаивайтесь и подойдите к другому прохожему. Как правило люди среднего и пожилого возраста могут Вам дать больше нужной  информации.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 шестой.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330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1484783"/>
            <a:ext cx="7754713" cy="1630789"/>
          </a:xfrm>
        </p:spPr>
        <p:txBody>
          <a:bodyPr/>
          <a:lstStyle/>
          <a:p>
            <a:r>
              <a:rPr lang="ru-RU" sz="4800" dirty="0" smtClean="0"/>
              <a:t>Удачных Вам прогулок по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Санкт-Петербургу!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3951897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24</TotalTime>
  <Words>335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Как ориентироваться в Санкт-Петербурге.</vt:lpstr>
      <vt:lpstr>Совет первый.</vt:lpstr>
      <vt:lpstr>Совет второй.</vt:lpstr>
      <vt:lpstr>Совет третий.</vt:lpstr>
      <vt:lpstr>Совет четвертый.</vt:lpstr>
      <vt:lpstr>Совет пятый.</vt:lpstr>
      <vt:lpstr>Совет шестой.</vt:lpstr>
      <vt:lpstr>Удачных Вам прогулок по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ориентироваться в Санкт-Петербурге.</dc:title>
  <dc:creator>Голованова Евгения Андреевна</dc:creator>
  <cp:lastModifiedBy>Голованова Евгения Андреевна</cp:lastModifiedBy>
  <cp:revision>4</cp:revision>
  <dcterms:created xsi:type="dcterms:W3CDTF">2017-07-07T07:57:45Z</dcterms:created>
  <dcterms:modified xsi:type="dcterms:W3CDTF">2017-07-07T08:32:53Z</dcterms:modified>
</cp:coreProperties>
</file>