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8640"/>
            <a:ext cx="4040188" cy="6552728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dirty="0" smtClean="0"/>
              <a:t>2,5•2,7•0,04</a:t>
            </a:r>
          </a:p>
          <a:p>
            <a:pPr marL="0" indent="0" algn="r">
              <a:buNone/>
            </a:pPr>
            <a:r>
              <a:rPr lang="ru-RU" dirty="0" smtClean="0"/>
              <a:t>1,25•1,9•0,8</a:t>
            </a:r>
          </a:p>
          <a:p>
            <a:pPr marL="0" indent="0" algn="r">
              <a:buNone/>
            </a:pPr>
            <a:r>
              <a:rPr lang="ru-RU" dirty="0" smtClean="0"/>
              <a:t>0,5•20:0,1</a:t>
            </a:r>
          </a:p>
          <a:p>
            <a:pPr marL="0" indent="0" algn="r">
              <a:buNone/>
            </a:pPr>
            <a:r>
              <a:rPr lang="ru-RU" dirty="0" smtClean="0"/>
              <a:t>5,4•1,7―2,4•1,7</a:t>
            </a:r>
          </a:p>
          <a:p>
            <a:pPr marL="0" indent="0" algn="r">
              <a:buNone/>
            </a:pPr>
            <a:r>
              <a:rPr lang="ru-RU" dirty="0" smtClean="0"/>
              <a:t>1―0,32</a:t>
            </a:r>
          </a:p>
          <a:p>
            <a:pPr marL="0" indent="0" algn="r">
              <a:buNone/>
            </a:pPr>
            <a:r>
              <a:rPr lang="ru-RU" dirty="0" smtClean="0"/>
              <a:t>0,6+0,02―0,2</a:t>
            </a:r>
          </a:p>
          <a:p>
            <a:pPr marL="0" indent="0" algn="r">
              <a:buNone/>
            </a:pPr>
            <a:r>
              <a:rPr lang="ru-RU" dirty="0" smtClean="0"/>
              <a:t>9,1•3,7+9,1•6,3</a:t>
            </a:r>
          </a:p>
          <a:p>
            <a:pPr marL="0" indent="0" algn="r">
              <a:buNone/>
            </a:pPr>
            <a:r>
              <a:rPr lang="ru-RU" dirty="0" smtClean="0"/>
              <a:t>3:4</a:t>
            </a:r>
          </a:p>
          <a:p>
            <a:pPr marL="0" indent="0" algn="r">
              <a:buNone/>
            </a:pPr>
            <a:r>
              <a:rPr lang="ru-RU" dirty="0" smtClean="0"/>
              <a:t>(0,7―0,06):8</a:t>
            </a:r>
          </a:p>
          <a:p>
            <a:pPr marL="0" indent="0" algn="r">
              <a:buNone/>
            </a:pPr>
            <a:r>
              <a:rPr lang="ru-RU" dirty="0" smtClean="0"/>
              <a:t>2</a:t>
            </a:r>
            <a:r>
              <a:rPr lang="ru-RU" baseline="30000" dirty="0" smtClean="0"/>
              <a:t>3</a:t>
            </a:r>
            <a:r>
              <a:rPr lang="ru-RU" dirty="0" smtClean="0"/>
              <a:t>•3</a:t>
            </a:r>
            <a:r>
              <a:rPr lang="ru-RU" baseline="30000" dirty="0" smtClean="0"/>
              <a:t>2</a:t>
            </a:r>
          </a:p>
          <a:p>
            <a:pPr marL="0" indent="0" algn="r">
              <a:buNone/>
            </a:pPr>
            <a:r>
              <a:rPr lang="ru-RU" dirty="0" smtClean="0"/>
              <a:t>12,5•3,2•0,8</a:t>
            </a:r>
          </a:p>
          <a:p>
            <a:pPr marL="0" indent="0" algn="r">
              <a:buNone/>
            </a:pPr>
            <a:r>
              <a:rPr lang="ru-RU" dirty="0" smtClean="0"/>
              <a:t>0,25•5,1•0,04</a:t>
            </a:r>
          </a:p>
          <a:p>
            <a:pPr marL="0" indent="0" algn="r">
              <a:buNone/>
            </a:pPr>
            <a:r>
              <a:rPr lang="ru-RU" dirty="0" smtClean="0"/>
              <a:t>0,6•40:0,1</a:t>
            </a:r>
          </a:p>
          <a:p>
            <a:pPr marL="0" indent="0" algn="r">
              <a:buNone/>
            </a:pPr>
            <a:r>
              <a:rPr lang="ru-RU" dirty="0" smtClean="0"/>
              <a:t>5,3•7,2―5,3•3,2</a:t>
            </a:r>
          </a:p>
          <a:p>
            <a:pPr marL="0" indent="0" algn="r">
              <a:buNone/>
            </a:pPr>
            <a:r>
              <a:rPr lang="ru-RU" dirty="0" smtClean="0"/>
              <a:t>1―0,67</a:t>
            </a:r>
          </a:p>
          <a:p>
            <a:pPr marL="0" indent="0" algn="r">
              <a:buNone/>
            </a:pPr>
            <a:r>
              <a:rPr lang="ru-RU" dirty="0" smtClean="0"/>
              <a:t>0,8+0,04―0,4</a:t>
            </a:r>
          </a:p>
          <a:p>
            <a:pPr marL="0" indent="0" algn="r">
              <a:buNone/>
            </a:pPr>
            <a:r>
              <a:rPr lang="ru-RU" dirty="0" smtClean="0"/>
              <a:t>4,9•2,4+4,9•7.6</a:t>
            </a:r>
          </a:p>
          <a:p>
            <a:pPr marL="0" indent="0" algn="r">
              <a:buNone/>
            </a:pPr>
            <a:r>
              <a:rPr lang="ru-RU" dirty="0" smtClean="0"/>
              <a:t>2:5</a:t>
            </a:r>
          </a:p>
          <a:p>
            <a:pPr marL="0" indent="0" algn="r">
              <a:buNone/>
            </a:pPr>
            <a:r>
              <a:rPr lang="ru-RU" dirty="0" smtClean="0"/>
              <a:t>(0,9―0,09):9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88640"/>
            <a:ext cx="4041775" cy="655272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=0,27</a:t>
            </a:r>
          </a:p>
          <a:p>
            <a:pPr marL="45720" indent="0">
              <a:buNone/>
            </a:pPr>
            <a:r>
              <a:rPr lang="ru-RU" dirty="0" smtClean="0"/>
              <a:t>=1,9</a:t>
            </a:r>
          </a:p>
          <a:p>
            <a:pPr marL="45720" indent="0">
              <a:buNone/>
            </a:pPr>
            <a:r>
              <a:rPr lang="ru-RU" dirty="0" smtClean="0"/>
              <a:t>=100</a:t>
            </a:r>
          </a:p>
          <a:p>
            <a:pPr marL="45720" indent="0">
              <a:buNone/>
            </a:pPr>
            <a:r>
              <a:rPr lang="ru-RU" dirty="0" smtClean="0"/>
              <a:t>=5,1</a:t>
            </a:r>
          </a:p>
          <a:p>
            <a:pPr marL="45720" indent="0">
              <a:buNone/>
            </a:pPr>
            <a:r>
              <a:rPr lang="ru-RU" dirty="0" smtClean="0"/>
              <a:t>=0,68</a:t>
            </a:r>
          </a:p>
          <a:p>
            <a:pPr marL="45720" indent="0">
              <a:buNone/>
            </a:pPr>
            <a:r>
              <a:rPr lang="ru-RU" dirty="0" smtClean="0"/>
              <a:t>=0,42</a:t>
            </a:r>
          </a:p>
          <a:p>
            <a:pPr marL="45720" indent="0">
              <a:buNone/>
            </a:pPr>
            <a:r>
              <a:rPr lang="ru-RU" dirty="0" smtClean="0"/>
              <a:t>=91</a:t>
            </a:r>
          </a:p>
          <a:p>
            <a:pPr marL="45720" indent="0">
              <a:buNone/>
            </a:pPr>
            <a:r>
              <a:rPr lang="ru-RU" dirty="0" smtClean="0"/>
              <a:t>=0,75</a:t>
            </a:r>
          </a:p>
          <a:p>
            <a:pPr marL="45720" indent="0">
              <a:buNone/>
            </a:pPr>
            <a:r>
              <a:rPr lang="ru-RU" dirty="0" smtClean="0"/>
              <a:t>=0,8</a:t>
            </a:r>
          </a:p>
          <a:p>
            <a:pPr marL="45720" indent="0">
              <a:buNone/>
            </a:pPr>
            <a:r>
              <a:rPr lang="ru-RU" dirty="0" smtClean="0"/>
              <a:t>=72</a:t>
            </a:r>
          </a:p>
          <a:p>
            <a:pPr marL="45720" indent="0">
              <a:buNone/>
            </a:pPr>
            <a:r>
              <a:rPr lang="ru-RU" dirty="0" smtClean="0"/>
              <a:t>=32</a:t>
            </a:r>
          </a:p>
          <a:p>
            <a:pPr marL="45720" indent="0">
              <a:buNone/>
            </a:pPr>
            <a:r>
              <a:rPr lang="ru-RU" dirty="0" smtClean="0"/>
              <a:t>=0,051</a:t>
            </a:r>
          </a:p>
          <a:p>
            <a:pPr marL="45720" indent="0">
              <a:buNone/>
            </a:pPr>
            <a:r>
              <a:rPr lang="ru-RU" dirty="0" smtClean="0"/>
              <a:t>=240</a:t>
            </a:r>
          </a:p>
          <a:p>
            <a:pPr marL="45720" indent="0">
              <a:buNone/>
            </a:pPr>
            <a:r>
              <a:rPr lang="ru-RU" dirty="0" smtClean="0"/>
              <a:t>=21,2</a:t>
            </a:r>
          </a:p>
          <a:p>
            <a:pPr marL="45720" indent="0">
              <a:buNone/>
            </a:pPr>
            <a:r>
              <a:rPr lang="ru-RU" dirty="0" smtClean="0"/>
              <a:t>=0,33</a:t>
            </a:r>
          </a:p>
          <a:p>
            <a:pPr marL="45720" indent="0">
              <a:buNone/>
            </a:pPr>
            <a:r>
              <a:rPr lang="ru-RU" dirty="0" smtClean="0"/>
              <a:t>=0,44</a:t>
            </a:r>
          </a:p>
          <a:p>
            <a:pPr marL="45720" indent="0">
              <a:buNone/>
            </a:pPr>
            <a:r>
              <a:rPr lang="ru-RU" dirty="0" smtClean="0"/>
              <a:t>=49</a:t>
            </a:r>
          </a:p>
          <a:p>
            <a:pPr marL="45720" indent="0">
              <a:buNone/>
            </a:pPr>
            <a:r>
              <a:rPr lang="ru-RU" dirty="0" smtClean="0"/>
              <a:t>=0,4</a:t>
            </a:r>
          </a:p>
          <a:p>
            <a:pPr marL="45720" indent="0">
              <a:buNone/>
            </a:pPr>
            <a:r>
              <a:rPr lang="ru-RU" dirty="0" smtClean="0"/>
              <a:t>=0,9</a:t>
            </a:r>
          </a:p>
        </p:txBody>
      </p:sp>
    </p:spTree>
    <p:extLst>
      <p:ext uri="{BB962C8B-B14F-4D97-AF65-F5344CB8AC3E}">
        <p14:creationId xmlns:p14="http://schemas.microsoft.com/office/powerpoint/2010/main" val="179546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</TotalTime>
  <Words>63</Words>
  <Application>Microsoft Office PowerPoint</Application>
  <PresentationFormat>Экран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4</cp:revision>
  <dcterms:created xsi:type="dcterms:W3CDTF">2017-07-20T11:51:51Z</dcterms:created>
  <dcterms:modified xsi:type="dcterms:W3CDTF">2017-07-20T12:22:33Z</dcterms:modified>
</cp:coreProperties>
</file>