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Сформулируйте признак делимости на 100,1000 и т.д.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267 000:1 000</a:t>
            </a:r>
          </a:p>
          <a:p>
            <a:r>
              <a:rPr lang="ru-RU" dirty="0" smtClean="0"/>
              <a:t>34 600:100</a:t>
            </a:r>
          </a:p>
          <a:p>
            <a:r>
              <a:rPr lang="ru-RU" dirty="0" smtClean="0"/>
              <a:t>34 000:1 000</a:t>
            </a:r>
          </a:p>
          <a:p>
            <a:r>
              <a:rPr lang="ru-RU" dirty="0" smtClean="0"/>
              <a:t>34 500:100</a:t>
            </a:r>
          </a:p>
          <a:p>
            <a:r>
              <a:rPr lang="ru-RU" dirty="0" smtClean="0"/>
              <a:t>230 000:1 000</a:t>
            </a:r>
          </a:p>
          <a:p>
            <a:r>
              <a:rPr lang="ru-RU" dirty="0" smtClean="0"/>
              <a:t>23 000:100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513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уравнения: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en-US" dirty="0" smtClean="0"/>
              <a:t>y</a:t>
            </a:r>
            <a:r>
              <a:rPr lang="ru-RU" dirty="0" smtClean="0"/>
              <a:t> : 3 = 15</a:t>
            </a:r>
          </a:p>
          <a:p>
            <a:pPr marL="0" indent="0">
              <a:buNone/>
            </a:pPr>
            <a:r>
              <a:rPr lang="ru-RU" dirty="0" smtClean="0"/>
              <a:t>				</a:t>
            </a:r>
            <a:r>
              <a:rPr lang="en-US" dirty="0" smtClean="0"/>
              <a:t>y</a:t>
            </a:r>
            <a:r>
              <a:rPr lang="ru-RU" dirty="0" smtClean="0"/>
              <a:t> - 3 = 15</a:t>
            </a:r>
          </a:p>
          <a:p>
            <a:pPr marL="0" indent="0">
              <a:buNone/>
            </a:pPr>
            <a:r>
              <a:rPr lang="en-US" dirty="0" smtClean="0"/>
              <a:t>y</a:t>
            </a:r>
            <a:r>
              <a:rPr lang="ru-RU" dirty="0" smtClean="0"/>
              <a:t> + 3 = 15</a:t>
            </a:r>
          </a:p>
          <a:p>
            <a:pPr marL="0" indent="0">
              <a:buNone/>
            </a:pPr>
            <a:r>
              <a:rPr lang="ru-RU" dirty="0" smtClean="0"/>
              <a:t>			</a:t>
            </a:r>
            <a:r>
              <a:rPr lang="en-US" dirty="0" smtClean="0"/>
              <a:t>y</a:t>
            </a:r>
            <a:r>
              <a:rPr lang="ru-RU" dirty="0" smtClean="0"/>
              <a:t> ∙ 3 = 15</a:t>
            </a:r>
          </a:p>
          <a:p>
            <a:pPr marL="0" indent="0">
              <a:buNone/>
            </a:pPr>
            <a:r>
              <a:rPr lang="ru-RU" dirty="0" smtClean="0"/>
              <a:t>___________________________________________</a:t>
            </a:r>
          </a:p>
          <a:p>
            <a:pPr marL="0" indent="0">
              <a:buNone/>
            </a:pPr>
            <a:r>
              <a:rPr lang="en-US" dirty="0" smtClean="0"/>
              <a:t>a + x = c		a : x = c</a:t>
            </a:r>
          </a:p>
          <a:p>
            <a:pPr marL="0" indent="0">
              <a:buNone/>
            </a:pPr>
            <a:r>
              <a:rPr lang="en-US" dirty="0" smtClean="0"/>
              <a:t>x – b = c		x ∙ b = c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a+b</a:t>
            </a:r>
            <a:r>
              <a:rPr lang="en-US" dirty="0" smtClean="0"/>
              <a:t>)∙x=c		x∙(a-b)=c</a:t>
            </a:r>
          </a:p>
          <a:p>
            <a:pPr marL="0" indent="0">
              <a:buNone/>
            </a:pPr>
            <a:r>
              <a:rPr lang="en-US" dirty="0" smtClean="0"/>
              <a:t>(a-b):x=c		x</a:t>
            </a:r>
            <a:r>
              <a:rPr lang="en-US" dirty="0" smtClean="0">
                <a:sym typeface="Wingdings" panose="05000000000000000000" pitchFamily="2" charset="2"/>
              </a:rPr>
              <a:t>:(a+b)=c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903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26</Words>
  <Application>Microsoft Office PowerPoint</Application>
  <PresentationFormat>Экран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Обычная</vt:lpstr>
      <vt:lpstr>Сформулируйте признак делимости на 100,1000 и т.д.</vt:lpstr>
      <vt:lpstr>Решите уравнения: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Сформулируйте признак делимости на 100,1000 и т.д.</dc:title>
  <dc:creator>женя</dc:creator>
  <cp:lastModifiedBy>женя</cp:lastModifiedBy>
  <cp:revision>1</cp:revision>
  <dcterms:created xsi:type="dcterms:W3CDTF">2017-07-20T12:23:09Z</dcterms:created>
  <dcterms:modified xsi:type="dcterms:W3CDTF">2017-07-20T12:32:58Z</dcterms:modified>
</cp:coreProperties>
</file>