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Математика – царица наук</a:t>
            </a:r>
            <a:br>
              <a:rPr lang="ru-RU" dirty="0" smtClean="0"/>
            </a:br>
            <a:r>
              <a:rPr lang="ru-RU" dirty="0" smtClean="0"/>
              <a:t>Теория чисел – царица наук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250280"/>
            <a:ext cx="8495952" cy="1752600"/>
          </a:xfrm>
        </p:spPr>
        <p:txBody>
          <a:bodyPr>
            <a:normAutofit/>
          </a:bodyPr>
          <a:lstStyle/>
          <a:p>
            <a:r>
              <a:rPr lang="ru-RU" dirty="0"/>
              <a:t>у</a:t>
            </a:r>
            <a:r>
              <a:rPr lang="ru-RU" dirty="0" smtClean="0"/>
              <a:t>ченый,  математик Карл Фридрих Гаусс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85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Назовите все делители чисел: 10, 13, 1, 12, 7, 24.</a:t>
            </a:r>
            <a:br>
              <a:rPr lang="ru-RU" sz="3200" dirty="0" smtClean="0"/>
            </a:br>
            <a:r>
              <a:rPr lang="ru-RU" sz="3200" dirty="0" smtClean="0"/>
              <a:t>Сколько делителей имеет каждое число?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3442264"/>
              </p:ext>
            </p:extLst>
          </p:nvPr>
        </p:nvGraphicFramePr>
        <p:xfrm>
          <a:off x="395536" y="1916834"/>
          <a:ext cx="8229600" cy="3890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91254">
                <a:tc>
                  <a:txBody>
                    <a:bodyPr/>
                    <a:lstStyle/>
                    <a:p>
                      <a:r>
                        <a:rPr lang="ru-RU" dirty="0" smtClean="0"/>
                        <a:t>Данное число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Делители</a:t>
                      </a:r>
                      <a:r>
                        <a:rPr lang="ru-RU" baseline="0" dirty="0" smtClean="0"/>
                        <a:t>  числа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делителей</a:t>
                      </a:r>
                      <a:endParaRPr lang="ru-RU" dirty="0"/>
                    </a:p>
                  </a:txBody>
                  <a:tcPr/>
                </a:tc>
              </a:tr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1, 2, 5, 10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lang="ru-RU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1, 13</a:t>
                      </a:r>
                      <a:endParaRPr lang="ru-RU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</a:t>
                      </a:r>
                      <a:r>
                        <a:rPr lang="ru-RU" b="1" baseline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2, 3, 4, 6, 12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ru-RU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1, 7</a:t>
                      </a:r>
                      <a:endParaRPr lang="ru-RU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24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1, 2, 3, 4, 6, 8, 12,</a:t>
                      </a:r>
                      <a:r>
                        <a:rPr lang="ru-RU" b="1" baseline="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 24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8</a:t>
                      </a:r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5949280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Натуральное число называют составным, если оно имеет более 2ух делителей. </a:t>
            </a:r>
            <a:r>
              <a:rPr lang="ru-RU" b="1" dirty="0" smtClean="0">
                <a:solidFill>
                  <a:srgbClr val="FF0000"/>
                </a:solidFill>
              </a:rPr>
              <a:t>Натуральное  число называется простым, если оно имеет только два делителя (единицу и само это число.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66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</TotalTime>
  <Words>115</Words>
  <Application>Microsoft Office PowerPoint</Application>
  <PresentationFormat>Экран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Яркая</vt:lpstr>
      <vt:lpstr>Математика – царица наук Теория чисел – царица наук</vt:lpstr>
      <vt:lpstr>Назовите все делители чисел: 10, 13, 1, 12, 7, 24. Сколько делителей имеет каждое число?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– царица наук Теория чисел – царица наук</dc:title>
  <dc:creator>женя</dc:creator>
  <cp:lastModifiedBy>женя</cp:lastModifiedBy>
  <cp:revision>3</cp:revision>
  <dcterms:created xsi:type="dcterms:W3CDTF">2017-07-24T08:55:38Z</dcterms:created>
  <dcterms:modified xsi:type="dcterms:W3CDTF">2017-07-24T09:25:16Z</dcterms:modified>
</cp:coreProperties>
</file>