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handoutMasterIdLst>
    <p:handoutMasterId r:id="rId8"/>
  </p:handoutMasterIdLst>
  <p:sldIdLst>
    <p:sldId id="319" r:id="rId2"/>
    <p:sldId id="322" r:id="rId3"/>
    <p:sldId id="318" r:id="rId4"/>
    <p:sldId id="317" r:id="rId5"/>
    <p:sldId id="324" r:id="rId6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95" autoAdjust="0"/>
    <p:restoredTop sz="94698" autoAdjust="0"/>
  </p:normalViewPr>
  <p:slideViewPr>
    <p:cSldViewPr>
      <p:cViewPr varScale="1">
        <p:scale>
          <a:sx n="69" d="100"/>
          <a:sy n="69" d="100"/>
        </p:scale>
        <p:origin x="-864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20549A4-C5EC-4CC7-A999-58E40B77C8DD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CC8877-FD14-41F6-8B63-484B0A9E7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9283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CA8641B-085F-46D1-A1AD-C7E96C3878BC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513FD2D-8F12-4BE2-ADFB-848D97C38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6280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6B022-3D3B-407C-966D-E6E6C3D362FF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12BC9-486B-4522-83CA-F4BD49A8D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F7B63-3193-4CFF-BCB3-DB9C37898736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B2376-16E7-46EF-B6D4-0DF69C107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6F0B4-FFF6-4ED0-A2F7-E9EFEFA81204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23B4F-E1A1-4795-971E-D0B0E8159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95300" y="274638"/>
            <a:ext cx="89154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F970B-DA81-482C-A23C-01F5AD2B72D1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9E079-55B1-4BC7-81BE-0EDE6D70D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C7A75-4BF8-4CC3-94D4-91C155BF896F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F0B4C-6CFD-483E-9C82-AE140CA50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513B8-5D6A-4339-B34F-27C330864961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039DC-05DE-4AA5-A225-9CB1844BA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8BA29-8C3C-400E-9C1B-C527C3B225BC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CD734-94E8-4EB0-ADA6-237BE91BA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DAD89-25C3-406C-AECC-489DFEC95796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15875-4D28-43AC-935C-080D9C415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9164C-D90D-4E86-BA40-037DD180C161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40612-90FB-4A7C-B7C3-58B0BA78F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D6335-6D40-407E-8CB2-4406FF909074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49C77-D884-499F-A3F2-39D55D220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3D84A-108F-480F-BFC7-247D8FAB5CF3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6657C-1AD1-41AE-9409-98FA5AF9B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16AA5-02F2-41CC-ACAB-169F81CF4CDB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F2C02-A2E8-45DA-BB1B-EBC1C5709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FC7D41-B939-4239-ACFC-9EFC4B79587F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B15521A-966C-47DE-8645-E1E280A45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</p:sldLayoutIdLst>
  <p:transition>
    <p:wheel spokes="2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4" descr="3534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5" y="12754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213" y="0"/>
            <a:ext cx="9906000" cy="6858000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4" descr="2909823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4" descr="37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63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B31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184" y="3058940"/>
            <a:ext cx="5658437" cy="37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7" y="1"/>
            <a:ext cx="5460000" cy="37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1204</TotalTime>
  <Words>0</Words>
  <Application>Microsoft Office PowerPoint</Application>
  <PresentationFormat>Лист A4 (210x297 мм)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PREVED</dc:creator>
  <cp:lastModifiedBy>ПРОКСИМО</cp:lastModifiedBy>
  <cp:revision>139</cp:revision>
  <dcterms:created xsi:type="dcterms:W3CDTF">2008-10-23T13:08:20Z</dcterms:created>
  <dcterms:modified xsi:type="dcterms:W3CDTF">2018-06-20T10:53:16Z</dcterms:modified>
</cp:coreProperties>
</file>