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handoutMasterIdLst>
    <p:handoutMasterId r:id="rId9"/>
  </p:handoutMasterIdLst>
  <p:sldIdLst>
    <p:sldId id="294" r:id="rId2"/>
    <p:sldId id="281" r:id="rId3"/>
    <p:sldId id="266" r:id="rId4"/>
    <p:sldId id="293" r:id="rId5"/>
    <p:sldId id="286" r:id="rId6"/>
    <p:sldId id="288" r:id="rId7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95" autoAdjust="0"/>
    <p:restoredTop sz="94698" autoAdjust="0"/>
  </p:normalViewPr>
  <p:slideViewPr>
    <p:cSldViewPr>
      <p:cViewPr varScale="1">
        <p:scale>
          <a:sx n="69" d="100"/>
          <a:sy n="69" d="100"/>
        </p:scale>
        <p:origin x="-864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0549A4-C5EC-4CC7-A999-58E40B77C8DD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CC8877-FD14-41F6-8B63-484B0A9E7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928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CA8641B-085F-46D1-A1AD-C7E96C3878BC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513FD2D-8F12-4BE2-ADFB-848D97C38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6280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6B022-3D3B-407C-966D-E6E6C3D362FF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12BC9-486B-4522-83CA-F4BD49A8D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F7B63-3193-4CFF-BCB3-DB9C37898736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2376-16E7-46EF-B6D4-0DF69C107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6F0B4-FFF6-4ED0-A2F7-E9EFEFA81204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23B4F-E1A1-4795-971E-D0B0E8159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F970B-DA81-482C-A23C-01F5AD2B72D1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9E079-55B1-4BC7-81BE-0EDE6D70D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C7A75-4BF8-4CC3-94D4-91C155BF896F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F0B4C-6CFD-483E-9C82-AE140CA50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13B8-5D6A-4339-B34F-27C330864961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039DC-05DE-4AA5-A225-9CB1844BA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8BA29-8C3C-400E-9C1B-C527C3B225BC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D734-94E8-4EB0-ADA6-237BE91BA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DAD89-25C3-406C-AECC-489DFEC95796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15875-4D28-43AC-935C-080D9C415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9164C-D90D-4E86-BA40-037DD180C161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40612-90FB-4A7C-B7C3-58B0BA78F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D6335-6D40-407E-8CB2-4406FF909074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49C77-D884-499F-A3F2-39D55D220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3D84A-108F-480F-BFC7-247D8FAB5CF3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6657C-1AD1-41AE-9409-98FA5AF9B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16AA5-02F2-41CC-ACAB-169F81CF4CDB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F2C02-A2E8-45DA-BB1B-EBC1C5709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FC7D41-B939-4239-ACFC-9EFC4B79587F}" type="datetimeFigureOut">
              <a:rPr lang="ru-RU"/>
              <a:pPr>
                <a:defRPr/>
              </a:pPr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B15521A-966C-47DE-8645-E1E280A45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</p:sldLayoutIdLst>
  <p:transition>
    <p:wheel spokes="2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" descr="picturecontent-pid-ae35-et-46d8458.jpeg"/>
          <p:cNvPicPr>
            <a:picLocks noChangeAspect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-762000" y="-714375"/>
            <a:ext cx="11072813" cy="835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6b4a731c061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6536" y="116632"/>
            <a:ext cx="3786190" cy="2840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049_kora_berezi_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5312" y="3357562"/>
            <a:ext cx="4929191" cy="3283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437DE458C34CE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67380" y="0"/>
            <a:ext cx="3714753" cy="2785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0000000313-preview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59084" y="3071813"/>
            <a:ext cx="2718236" cy="35718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5" descr="autumn_birchs.jpg"/>
          <p:cNvPicPr>
            <a:picLocks noChangeAspect="1"/>
          </p:cNvPicPr>
          <p:nvPr/>
        </p:nvPicPr>
        <p:blipFill>
          <a:blip r:embed="rId2">
            <a:lum bright="26000" contrast="-18000"/>
          </a:blip>
          <a:srcRect/>
          <a:stretch>
            <a:fillRect/>
          </a:stretch>
        </p:blipFill>
        <p:spPr bwMode="auto">
          <a:xfrm>
            <a:off x="-381000" y="-571500"/>
            <a:ext cx="10668000" cy="800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Рисунок 1" descr="0_84c9_c2ae646c_X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38818" y="285728"/>
            <a:ext cx="3754437" cy="3316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7" name="Рисунок 2" descr="0_84ca_eabb88b0_XL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8125" y="357188"/>
            <a:ext cx="4945063" cy="3286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8" name="Рисунок 4" descr="105_03160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38224" y="3857628"/>
            <a:ext cx="3286125" cy="2714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9" name="Рисунок 5" descr="290_277_big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53132" y="3786190"/>
            <a:ext cx="3357562" cy="2781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6" descr="1208280208_bereza.jpg"/>
          <p:cNvPicPr>
            <a:picLocks noChangeAspect="1"/>
          </p:cNvPicPr>
          <p:nvPr/>
        </p:nvPicPr>
        <p:blipFill>
          <a:blip r:embed="rId2">
            <a:lum bright="18000" contrast="-16000"/>
          </a:blip>
          <a:srcRect/>
          <a:stretch>
            <a:fillRect/>
          </a:stretch>
        </p:blipFill>
        <p:spPr bwMode="auto">
          <a:xfrm>
            <a:off x="-1190625" y="-2179638"/>
            <a:ext cx="11501438" cy="1203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Рисунок 2" descr="_MG_405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07477" y="93033"/>
            <a:ext cx="4587193" cy="3658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5" name="Рисунок 3" descr="_111016237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51" y="96838"/>
            <a:ext cx="5072098" cy="3615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8528_105729036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8079" y="3851109"/>
            <a:ext cx="5038392" cy="2798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4" name="Рисунок 10" descr="202_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81640" y="4029080"/>
            <a:ext cx="4310058" cy="2445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6" descr="DSC00134.JPG"/>
          <p:cNvPicPr>
            <a:picLocks noChangeAspect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lum bright="-29000"/>
          </a:blip>
          <a:srcRect/>
          <a:stretch>
            <a:fillRect/>
          </a:stretch>
        </p:blipFill>
        <p:spPr bwMode="auto">
          <a:xfrm>
            <a:off x="7072" y="-4572000"/>
            <a:ext cx="10947370" cy="114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95348" y="0"/>
            <a:ext cx="4357687" cy="3398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220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53198" y="214290"/>
            <a:ext cx="307183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254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95612" y="3643314"/>
            <a:ext cx="3643313" cy="3000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8" descr="28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30375" y="-642938"/>
            <a:ext cx="11636375" cy="778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4" descr="image_11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09662" y="4000504"/>
            <a:ext cx="3197229" cy="2435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8" name="Рисунок 5" descr="betula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38884" y="571480"/>
            <a:ext cx="2714644" cy="2806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Рисунок 6" descr="1035064b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24372" y="1357298"/>
            <a:ext cx="1146170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0" name="Рисунок 7" descr="f_berez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0968" y="500042"/>
            <a:ext cx="3627470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bereza_pochki_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38752" y="3857628"/>
            <a:ext cx="4194182" cy="25907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5" descr="DSC00138.JPG"/>
          <p:cNvPicPr>
            <a:picLocks noChangeAspect="1"/>
          </p:cNvPicPr>
          <p:nvPr/>
        </p:nvPicPr>
        <p:blipFill>
          <a:blip r:embed="rId2">
            <a:lum bright="26000" contrast="-28000"/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1" descr="42064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52538" y="3214686"/>
            <a:ext cx="4714908" cy="3308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5" name="Рисунок 2" descr="IMG_189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098172">
            <a:off x="595282" y="785794"/>
            <a:ext cx="4024313" cy="2120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7" name="Рисунок 4" descr="ven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2696" y="156408"/>
            <a:ext cx="3450766" cy="2629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bs7_9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5300">
            <a:off x="6381760" y="3643314"/>
            <a:ext cx="2916088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1200</TotalTime>
  <Words>0</Words>
  <Application>Microsoft Office PowerPoint</Application>
  <PresentationFormat>Лист A4 (210x297 мм)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PREVED</dc:creator>
  <cp:lastModifiedBy>ПРОКСИМО</cp:lastModifiedBy>
  <cp:revision>133</cp:revision>
  <dcterms:created xsi:type="dcterms:W3CDTF">2008-10-23T13:08:20Z</dcterms:created>
  <dcterms:modified xsi:type="dcterms:W3CDTF">2018-06-20T10:48:46Z</dcterms:modified>
</cp:coreProperties>
</file>