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87424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8280920" cy="638132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Безопасность на авиационном </a:t>
            </a:r>
            <a: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транспорте</a:t>
            </a:r>
            <a:b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sz="2200" i="1" dirty="0" smtClean="0"/>
              <a:t>Учитель ОБЖ  Савинова Л.В.</a:t>
            </a:r>
            <a:endParaRPr lang="ru-RU" sz="22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Аварийная посадка на воду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5832648" cy="180019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Нужно надеть спасательный жилет, но надуть его лишь слегка, чтобы он не мешал при выходе.</a:t>
            </a:r>
            <a:endParaRPr lang="ru-RU" dirty="0"/>
          </a:p>
        </p:txBody>
      </p:sp>
      <p:pic>
        <p:nvPicPr>
          <p:cNvPr id="4" name="Рисунок 3" descr="ываываыцва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3175" y="908720"/>
            <a:ext cx="2790825" cy="5753100"/>
          </a:xfrm>
          <a:prstGeom prst="rect">
            <a:avLst/>
          </a:prstGeom>
        </p:spPr>
      </p:pic>
      <p:pic>
        <p:nvPicPr>
          <p:cNvPr id="5" name="Рисунок 4" descr="ыфафыафыцуф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3212976"/>
            <a:ext cx="3238500" cy="3371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Аварийная посадка на воду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9715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Если самолет уцелел, то по возможности выбраться на крылья и слушать команды </a:t>
            </a:r>
            <a:r>
              <a:rPr lang="ru-RU" dirty="0" err="1" smtClean="0">
                <a:solidFill>
                  <a:srgbClr val="FF0000"/>
                </a:solidFill>
              </a:rPr>
              <a:t>экиажа</a:t>
            </a:r>
            <a:r>
              <a:rPr lang="ru-RU" dirty="0" smtClean="0">
                <a:solidFill>
                  <a:srgbClr val="FF0000"/>
                </a:solidFill>
              </a:rPr>
              <a:t>!!!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_logo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Современные самолеты надежны, и полет на них почти всегда безопасен. </a:t>
            </a:r>
            <a:r>
              <a:rPr lang="ru-RU" smtClean="0">
                <a:solidFill>
                  <a:schemeClr val="bg1"/>
                </a:solidFill>
              </a:rPr>
              <a:t>Но самолет </a:t>
            </a:r>
            <a:r>
              <a:rPr lang="ru-RU" dirty="0" smtClean="0">
                <a:solidFill>
                  <a:schemeClr val="bg1"/>
                </a:solidFill>
              </a:rPr>
              <a:t>– очень сложная машина, да и погода во время полета не всегда бывает тихая и солнечная.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av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3429000"/>
            <a:ext cx="5837097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7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0835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80920" cy="144016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Каждый год в авиакатастрофах в мире погибает в среднем 3000 человек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3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Как вести себя в салоне самолета: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Перед взлетом и посадкой занять свое место и не ходить по салону</a:t>
            </a:r>
          </a:p>
          <a:p>
            <a:r>
              <a:rPr lang="ru-RU" b="1" dirty="0" smtClean="0"/>
              <a:t>На полке, расположенной над креслами, размещать только не громоздкие вещи</a:t>
            </a:r>
          </a:p>
          <a:p>
            <a:r>
              <a:rPr lang="ru-RU" b="1" dirty="0" smtClean="0"/>
              <a:t>Внимательно выслушивать информацию стюардессы о правилах поведения на борту</a:t>
            </a:r>
          </a:p>
          <a:p>
            <a:r>
              <a:rPr lang="ru-RU" b="1" dirty="0" smtClean="0"/>
              <a:t>Во время полета изучить правила применения средств безопасности</a:t>
            </a:r>
          </a:p>
          <a:p>
            <a:r>
              <a:rPr lang="ru-RU" b="1" dirty="0" smtClean="0"/>
              <a:t>Следить, чтобы при взлете и посадке ремень безопасности был плотно натянут у бедер</a:t>
            </a:r>
          </a:p>
          <a:p>
            <a:r>
              <a:rPr lang="ru-RU" b="1" dirty="0" smtClean="0"/>
              <a:t>При ОС сохранять спокойствие и выполнять все указания экипажа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ымянны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260648"/>
            <a:ext cx="4968552" cy="659735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2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820472" cy="1791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Рассмотрим некоторые опасные ситуации во время полета и вместе подумаем , как из них выйти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Разгерметизация самолета</a:t>
            </a:r>
            <a:endParaRPr lang="ru-RU" dirty="0"/>
          </a:p>
        </p:txBody>
      </p:sp>
      <p:pic>
        <p:nvPicPr>
          <p:cNvPr id="4" name="Содержимое 3" descr="Безымянныйвафц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908720"/>
            <a:ext cx="2661072" cy="2728870"/>
          </a:xfrm>
        </p:spPr>
      </p:pic>
      <p:pic>
        <p:nvPicPr>
          <p:cNvPr id="5" name="Рисунок 4" descr="ыясяысяс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980728"/>
            <a:ext cx="2556495" cy="2688444"/>
          </a:xfrm>
          <a:prstGeom prst="rect">
            <a:avLst/>
          </a:prstGeom>
        </p:spPr>
      </p:pic>
      <p:pic>
        <p:nvPicPr>
          <p:cNvPr id="6" name="Рисунок 5" descr="фысафысафы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3789040"/>
            <a:ext cx="2664296" cy="2732177"/>
          </a:xfrm>
          <a:prstGeom prst="rect">
            <a:avLst/>
          </a:prstGeom>
        </p:spPr>
      </p:pic>
      <p:pic>
        <p:nvPicPr>
          <p:cNvPr id="7" name="Рисунок 6" descr="фыафцыафцаф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8064" y="3717032"/>
            <a:ext cx="2808312" cy="28798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80728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 пожаре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йц3уаысу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220072" y="1556792"/>
            <a:ext cx="3694985" cy="3744416"/>
          </a:xfrm>
        </p:spPr>
      </p:pic>
      <p:sp>
        <p:nvSpPr>
          <p:cNvPr id="5" name="TextBox 4"/>
          <p:cNvSpPr txBox="1"/>
          <p:nvPr/>
        </p:nvSpPr>
        <p:spPr>
          <a:xfrm>
            <a:off x="323528" y="1340768"/>
            <a:ext cx="47525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Выполнять все команды экипажа. После приземления самое главное – как можно быстрее покинуть самолет. Направиться к ближайшему аварийному выходу, пробираться к выходу следует на четвереньках, пригнувшись как можно ниже, закрыв рот шарфом или платком.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Аварийная посадка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При аварийной посадке надо принять безопасное положение: тело согнуто, голова наклонена как можно ниже, руки прикрывают голову, ноги упираются в спинку переднего сиденья.</a:t>
            </a:r>
            <a:endParaRPr lang="ru-RU" b="1" dirty="0"/>
          </a:p>
        </p:txBody>
      </p:sp>
      <p:pic>
        <p:nvPicPr>
          <p:cNvPr id="4" name="Рисунок 3" descr="ыфаывапыуапы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293096"/>
            <a:ext cx="7115175" cy="2257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248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Безопасность на авиационном транспорте         Учитель ОБЖ  Савинова Л.В.</vt:lpstr>
      <vt:lpstr>Современные самолеты надежны, и полет на них почти всегда безопасен. Но самолет – очень сложная машина, да и погода во время полета не всегда бывает тихая и солнечная. </vt:lpstr>
      <vt:lpstr>Каждый год в авиакатастрофах в мире погибает в среднем 3000 человек</vt:lpstr>
      <vt:lpstr>Как вести себя в салоне самолета:</vt:lpstr>
      <vt:lpstr>Слайд 5</vt:lpstr>
      <vt:lpstr>Рассмотрим некоторые опасные ситуации во время полета и вместе подумаем , как из них выйти</vt:lpstr>
      <vt:lpstr>Разгерметизация самолета</vt:lpstr>
      <vt:lpstr>При пожаре</vt:lpstr>
      <vt:lpstr>Аварийная посадка</vt:lpstr>
      <vt:lpstr>Слайд 10</vt:lpstr>
      <vt:lpstr>Аварийная посадка на воду </vt:lpstr>
      <vt:lpstr>Аварийная посадка на воду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на авиационном транспорте</dc:title>
  <cp:lastModifiedBy>школа2</cp:lastModifiedBy>
  <cp:revision>18</cp:revision>
  <dcterms:modified xsi:type="dcterms:W3CDTF">2018-01-17T10:47:47Z</dcterms:modified>
</cp:coreProperties>
</file>