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9600"/>
    <a:srgbClr val="0B51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CE39070-D205-44FD-96DD-A2B86EA8C218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0C9DF74-9459-4B77-82F3-870CF73054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5699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/>
              <a:t>БАРГУЗИНСКИЙ</a:t>
            </a:r>
            <a:br>
              <a:rPr lang="ru-RU" sz="6000" i="1" dirty="0" smtClean="0"/>
            </a:br>
            <a:r>
              <a:rPr lang="ru-RU" sz="6000" i="1" dirty="0"/>
              <a:t>заповедник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4" name="Рисунок 3" descr="gallery_promo212631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89040"/>
            <a:ext cx="5299788" cy="2944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2210" y="0"/>
            <a:ext cx="2791790" cy="20608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300192" y="6488668"/>
            <a:ext cx="284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Ершова Анастасия 8 Г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 smtClean="0"/>
              <a:t>История </a:t>
            </a:r>
            <a:r>
              <a:rPr lang="ru-RU" sz="3800" b="1" dirty="0" smtClean="0"/>
              <a:t>Баргузинского заповедника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37112"/>
            <a:ext cx="9144000" cy="208823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i="1" dirty="0" smtClean="0"/>
              <a:t>Баргузинский государственный природный биосферный заповедник расположен в Забайкалье, на западных склонах одноименного хребта, обращенных к </a:t>
            </a:r>
            <a:r>
              <a:rPr lang="ru-RU" sz="2000" i="1" dirty="0" smtClean="0"/>
              <a:t>северо–восточному </a:t>
            </a:r>
            <a:r>
              <a:rPr lang="ru-RU" sz="2000" i="1" dirty="0" smtClean="0"/>
              <a:t>побережью Байкала. Толчком к созданию заповедника стало хищническое уничтожение популяции соболя в начале XX </a:t>
            </a:r>
            <a:r>
              <a:rPr lang="ru-RU" sz="2000" i="1" dirty="0" smtClean="0"/>
              <a:t>века. Баргузинский </a:t>
            </a:r>
            <a:r>
              <a:rPr lang="ru-RU" sz="2000" i="1" dirty="0" smtClean="0"/>
              <a:t>заповедник является старейшим и единственным государственным заповедником России, </a:t>
            </a:r>
            <a:r>
              <a:rPr lang="ru-RU" sz="2000" i="1" dirty="0" smtClean="0"/>
              <a:t>созданным до </a:t>
            </a:r>
            <a:r>
              <a:rPr lang="ru-RU" sz="2000" i="1" dirty="0" smtClean="0"/>
              <a:t>Октябрьской революции 1917г.</a:t>
            </a:r>
          </a:p>
          <a:p>
            <a:pPr algn="r"/>
            <a:endParaRPr lang="ru-RU" sz="2000" i="1" dirty="0"/>
          </a:p>
        </p:txBody>
      </p:sp>
      <p:pic>
        <p:nvPicPr>
          <p:cNvPr id="4" name="Рисунок 3" descr="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898609" cy="25013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img-h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1484784"/>
            <a:ext cx="3707904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r>
              <a:rPr lang="ru-RU" sz="3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ПЛОЩАДЬ </a:t>
            </a:r>
            <a:r>
              <a:rPr lang="ru-RU" sz="3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МЕСТОНАХОЖДЕНИЕ</a:t>
            </a:r>
            <a:endParaRPr lang="ru-RU" sz="3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5" descr="map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6068" y="1844824"/>
            <a:ext cx="3338459" cy="468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83568" y="1916832"/>
            <a:ext cx="352839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endParaRPr lang="ru-RU" sz="2000" spc="50" dirty="0" smtClean="0"/>
          </a:p>
          <a:p>
            <a:pPr marL="0" lvl="1" algn="just"/>
            <a:r>
              <a:rPr lang="ru-RU" sz="2000" spc="50" dirty="0" smtClean="0"/>
              <a:t>Первоначальная площадь составляла 300 тыс. га, затем в 1951 г., она была сокращена до 52 400 га, а после восстановлена. На сегодняшний день площадь Баргузинского заповедника – 324 тыс. га и более 100 тыс. га охранной зоны. </a:t>
            </a:r>
            <a:r>
              <a:rPr lang="ru-RU" sz="2000" spc="50" dirty="0" smtClean="0"/>
              <a:t>в том числе 15 000 га составляет заповедная акватория.  </a:t>
            </a:r>
          </a:p>
          <a:p>
            <a:pPr marL="0" lvl="1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solidFill>
                  <a:srgbClr val="0B5118"/>
                </a:solidFill>
              </a:rPr>
              <a:t>Природа заповедника</a:t>
            </a:r>
            <a:endParaRPr lang="ru-RU" sz="3800" b="1" dirty="0">
              <a:solidFill>
                <a:srgbClr val="0B511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268760"/>
            <a:ext cx="4932040" cy="43204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9A9600"/>
                </a:solidFill>
              </a:rPr>
              <a:t>	</a:t>
            </a:r>
            <a:r>
              <a:rPr lang="ru-RU" sz="1800" dirty="0" smtClean="0"/>
              <a:t>Флора </a:t>
            </a:r>
            <a:r>
              <a:rPr lang="ru-RU" sz="1800" dirty="0" smtClean="0"/>
              <a:t>заповедника включает 874 </a:t>
            </a:r>
            <a:r>
              <a:rPr lang="ru-RU" sz="1800" dirty="0" smtClean="0"/>
              <a:t>сосудистых </a:t>
            </a:r>
            <a:r>
              <a:rPr lang="ru-RU" sz="1800" dirty="0" smtClean="0"/>
              <a:t>растений, 212 лишайников, </a:t>
            </a:r>
            <a:r>
              <a:rPr lang="ru-RU" sz="1800" dirty="0" smtClean="0"/>
              <a:t>более </a:t>
            </a:r>
            <a:r>
              <a:rPr lang="ru-RU" sz="1800" dirty="0" smtClean="0"/>
              <a:t>147 мхов, 171 грибов, свыше 1200 видов водорослей. На территории заповедника присутствуют как недавно появившиеся растения </a:t>
            </a:r>
            <a:r>
              <a:rPr lang="ru-RU" sz="1800" dirty="0" smtClean="0"/>
              <a:t>(мятлик Смирнова), </a:t>
            </a:r>
            <a:r>
              <a:rPr lang="ru-RU" sz="1800" dirty="0" smtClean="0"/>
              <a:t>так и сохранившиеся со времен ледникового оледенения (</a:t>
            </a:r>
            <a:r>
              <a:rPr lang="ru-RU" sz="1800" dirty="0" err="1" smtClean="0"/>
              <a:t>гроздовник</a:t>
            </a:r>
            <a:r>
              <a:rPr lang="ru-RU" sz="1800" dirty="0" smtClean="0"/>
              <a:t> </a:t>
            </a:r>
            <a:r>
              <a:rPr lang="ru-RU" sz="1800" dirty="0" smtClean="0"/>
              <a:t>ланцетовидный). </a:t>
            </a:r>
            <a:r>
              <a:rPr lang="ru-RU" sz="1800" dirty="0" smtClean="0"/>
              <a:t>Встречаются также редкие виды, которым необходима особая охрана – калипсо луковичная, башмачки настоящие, крупноцветковый и </a:t>
            </a:r>
            <a:r>
              <a:rPr lang="ru-RU" sz="1800" dirty="0" smtClean="0"/>
              <a:t>пятнистый, </a:t>
            </a:r>
            <a:r>
              <a:rPr lang="ru-RU" sz="1800" dirty="0" smtClean="0"/>
              <a:t>рододендрон </a:t>
            </a:r>
            <a:r>
              <a:rPr lang="ru-RU" sz="1800" dirty="0" err="1" smtClean="0"/>
              <a:t>Редовского</a:t>
            </a:r>
            <a:r>
              <a:rPr lang="ru-RU" sz="1800" dirty="0" smtClean="0"/>
              <a:t> и </a:t>
            </a:r>
            <a:r>
              <a:rPr lang="ru-RU" sz="1800" dirty="0" smtClean="0"/>
              <a:t>другие.</a:t>
            </a:r>
          </a:p>
          <a:p>
            <a:pPr>
              <a:buNone/>
            </a:pPr>
            <a:r>
              <a:rPr lang="ru-RU" sz="1800" dirty="0" smtClean="0"/>
              <a:t>	 </a:t>
            </a:r>
            <a:r>
              <a:rPr lang="ru-RU" sz="1800" dirty="0" smtClean="0"/>
              <a:t>На западных склонах Баргузинского хребта выделяют 3 основных растительных пояса: лесной, субальпийский, альпийский.</a:t>
            </a:r>
            <a:endParaRPr lang="ru-RU" sz="1800" dirty="0"/>
          </a:p>
        </p:txBody>
      </p:sp>
      <p:pic>
        <p:nvPicPr>
          <p:cNvPr id="16386" name="Picture 2" descr="http://www.shrrr.gorod.tomsk.ru/uploads/47343/1307864381/Baikal_Barguzinskij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081311" cy="29028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1520" y="479715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A9600"/>
                </a:solidFill>
              </a:rPr>
              <a:t>На территории  заповедника выявлено 212 видов лишайников, среди которых широко распространены представители рода кладония.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Животные</a:t>
            </a:r>
            <a:r>
              <a:rPr lang="ru-RU" dirty="0" smtClean="0"/>
              <a:t> </a:t>
            </a:r>
            <a:r>
              <a:rPr lang="ru-RU" b="1" dirty="0" smtClean="0"/>
              <a:t>Баргузинского заповедника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2249424"/>
            <a:ext cx="5194920" cy="43251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Из 41 вида млекопитающих более 80% составляют типичные лесные обитатели. Есть среди них такие таежные животные, как белка, летяга, средняя и крошечная бурозубки.</a:t>
            </a:r>
            <a:br>
              <a:rPr lang="ru-RU" dirty="0" smtClean="0"/>
            </a:br>
            <a:r>
              <a:rPr lang="ru-RU" dirty="0" smtClean="0"/>
              <a:t>    Список птиц заповедника насчитывает 265 видов. Среди гнездящихся преобладают виды с ареалами сибирского типа фауны: каменный глухарь, рябчик, глухая кукушка, уральская и бородатая неясыти. В прибрежных водах Байкала обитают стаи уток. Во время миграции на побережье Байкала можно встретить таких экзотических птиц, как фламинго, дрофа, </a:t>
            </a:r>
            <a:r>
              <a:rPr lang="ru-RU" dirty="0" smtClean="0"/>
              <a:t>пятнистая </a:t>
            </a:r>
            <a:r>
              <a:rPr lang="ru-RU" dirty="0" smtClean="0"/>
              <a:t>трехперстка.</a:t>
            </a:r>
          </a:p>
          <a:p>
            <a:endParaRPr lang="ru-RU" dirty="0"/>
          </a:p>
        </p:txBody>
      </p:sp>
      <p:pic>
        <p:nvPicPr>
          <p:cNvPr id="18434" name="Picture 2" descr="http://www.lake-baykal.ru/image/fauna2/p2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3335428" cy="3447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573325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Глухая кукушка</a:t>
            </a:r>
            <a:endParaRPr lang="ru-RU" sz="2400" i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4392488" cy="15121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Иногда вдоль побережья находят следы росомахи и рыси. На опушках леса и по берегам водоемов можно увидеть горностая и ласку.</a:t>
            </a:r>
            <a:endParaRPr lang="ru-RU" sz="1800" dirty="0"/>
          </a:p>
        </p:txBody>
      </p:sp>
      <p:pic>
        <p:nvPicPr>
          <p:cNvPr id="17410" name="Picture 2" descr="http://i044.radikal.ru/1202/4c/4ebcf62972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764704"/>
            <a:ext cx="367240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http://www.factroom.ru/wp-content/uploads/2011/11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4104456" cy="307616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99592" y="544522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Росомаха</a:t>
            </a:r>
            <a:endParaRPr lang="ru-RU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321297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Горностай</a:t>
            </a:r>
            <a:endParaRPr lang="ru-RU" sz="2400" i="1" dirty="0"/>
          </a:p>
        </p:txBody>
      </p:sp>
      <p:pic>
        <p:nvPicPr>
          <p:cNvPr id="17416" name="Picture 8" descr="&amp;Zcy;&amp;Acy;&amp;YAcy;&amp;TScy;-&amp;Bcy;&amp;IEcy;&amp;Lcy;&amp;YAcy;&amp;K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645024"/>
            <a:ext cx="3497530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52120" y="623731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Заяц - беляк</a:t>
            </a:r>
            <a:endParaRPr lang="ru-RU" sz="2400" i="1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upload.wikimedia.org/wikipedia/commons/3/3f/Brown-bear-in-sp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"/>
            <a:ext cx="5220071" cy="3513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710207"/>
            <a:ext cx="5148064" cy="31477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323528" y="350100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Бурый медведь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639633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Кабарага</a:t>
            </a:r>
            <a:endParaRPr lang="ru-RU" sz="2400" i="1" dirty="0"/>
          </a:p>
        </p:txBody>
      </p:sp>
      <p:pic>
        <p:nvPicPr>
          <p:cNvPr id="10" name="Picture 5" descr="image_page_68_170"/>
          <p:cNvPicPr>
            <a:picLocks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30744" y="0"/>
            <a:ext cx="3613256" cy="24928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6660232" y="2564904"/>
            <a:ext cx="154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/>
              <a:t>Кедровка</a:t>
            </a:r>
            <a:endParaRPr lang="ru-RU" sz="2400" i="1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arguzinskij-1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643438" cy="6858000"/>
          </a:xfrm>
          <a:noFill/>
        </p:spPr>
      </p:pic>
      <p:pic>
        <p:nvPicPr>
          <p:cNvPr id="5" name="Picture 8" descr="zapovedniy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</TotalTime>
  <Words>194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БАРГУЗИНСКИЙ заповедник </vt:lpstr>
      <vt:lpstr>История Баргузинского заповедника</vt:lpstr>
      <vt:lpstr>ПЛОЩАДЬ И МЕСТОНАХОЖДЕНИЕ</vt:lpstr>
      <vt:lpstr>Природа заповедника</vt:lpstr>
      <vt:lpstr>Животные Баргузинского заповедника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БАРГУЗИНСКИЙ заповедник</dc:title>
  <dc:creator>Ольга</dc:creator>
  <cp:lastModifiedBy>Ольга</cp:lastModifiedBy>
  <cp:revision>9</cp:revision>
  <dcterms:created xsi:type="dcterms:W3CDTF">2013-02-18T17:12:46Z</dcterms:created>
  <dcterms:modified xsi:type="dcterms:W3CDTF">2013-02-18T18:48:25Z</dcterms:modified>
</cp:coreProperties>
</file>