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9" r:id="rId12"/>
    <p:sldId id="271" r:id="rId13"/>
    <p:sldId id="270" r:id="rId14"/>
    <p:sldId id="273" r:id="rId15"/>
    <p:sldId id="274" r:id="rId16"/>
    <p:sldId id="275" r:id="rId17"/>
    <p:sldId id="276" r:id="rId18"/>
    <p:sldId id="278" r:id="rId19"/>
    <p:sldId id="280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3756" y="116632"/>
            <a:ext cx="6172200" cy="1240570"/>
          </a:xfrm>
        </p:spPr>
        <p:txBody>
          <a:bodyPr/>
          <a:lstStyle/>
          <a:p>
            <a:r>
              <a:rPr lang="ru-RU" dirty="0" smtClean="0"/>
              <a:t>Дидактические модели организации обучения: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661248"/>
            <a:ext cx="4392284" cy="865434"/>
          </a:xfrm>
        </p:spPr>
        <p:txBody>
          <a:bodyPr/>
          <a:lstStyle/>
          <a:p>
            <a:r>
              <a:rPr lang="ru-RU" dirty="0" smtClean="0"/>
              <a:t>Голованова Евгения Андреевна, </a:t>
            </a:r>
            <a:br>
              <a:rPr lang="ru-RU" dirty="0" smtClean="0"/>
            </a:br>
            <a:r>
              <a:rPr lang="ru-RU" dirty="0" smtClean="0"/>
              <a:t>учитель математики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89042" y="1315292"/>
            <a:ext cx="5608240" cy="100811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74032" y="2316548"/>
            <a:ext cx="6192688" cy="875173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 - УЧЕНИЕ С УВЛЕЧЕНИЕМ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17032"/>
            <a:ext cx="2266950" cy="1600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370" y="3812282"/>
            <a:ext cx="2419350" cy="1504950"/>
          </a:xfrm>
          <a:prstGeom prst="rect">
            <a:avLst/>
          </a:prstGeom>
        </p:spPr>
      </p:pic>
      <p:sp>
        <p:nvSpPr>
          <p:cNvPr id="8" name="Штриховая стрелка вправо 7"/>
          <p:cNvSpPr/>
          <p:nvPr/>
        </p:nvSpPr>
        <p:spPr>
          <a:xfrm>
            <a:off x="4636046" y="4292447"/>
            <a:ext cx="1268660" cy="424036"/>
          </a:xfrm>
          <a:prstGeom prst="strip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60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77" y="437732"/>
            <a:ext cx="8916645" cy="598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4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4" y="399627"/>
            <a:ext cx="9107172" cy="605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83" y="313890"/>
            <a:ext cx="8840434" cy="62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83" y="313890"/>
            <a:ext cx="8840434" cy="62302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052736"/>
            <a:ext cx="6430940" cy="3960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835" y="218626"/>
            <a:ext cx="8440329" cy="64207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04" y="199574"/>
            <a:ext cx="8535592" cy="64588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835" y="228153"/>
            <a:ext cx="8440329" cy="640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6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296"/>
            <a:ext cx="9144000" cy="59454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206" y="837838"/>
            <a:ext cx="5639587" cy="518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89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8720"/>
            <a:ext cx="9144000" cy="542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6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8720"/>
            <a:ext cx="9144000" cy="549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7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1928"/>
            <a:ext cx="9144000" cy="61141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4704"/>
            <a:ext cx="8028384" cy="48957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72" y="745109"/>
            <a:ext cx="8244408" cy="5120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78415"/>
            <a:ext cx="8532440" cy="526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7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9035"/>
            <a:ext cx="9144000" cy="60599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40" y="1193303"/>
            <a:ext cx="7452320" cy="4471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04" y="1193303"/>
            <a:ext cx="7847568" cy="468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9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497"/>
            <a:ext cx="9036496" cy="55910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188"/>
            <a:ext cx="9069498" cy="563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049" y="1110116"/>
            <a:ext cx="2458616" cy="165618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Ученики с </a:t>
            </a:r>
            <a:r>
              <a:rPr lang="ru-RU" sz="2000" b="1" dirty="0" smtClean="0">
                <a:solidFill>
                  <a:srgbClr val="FF0000"/>
                </a:solidFill>
              </a:rPr>
              <a:t>низкой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степенью успеваемости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977560" y="1110116"/>
            <a:ext cx="2458616" cy="1656184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Ученики со </a:t>
            </a:r>
            <a:r>
              <a:rPr lang="ru-RU" sz="2000" b="1" dirty="0" smtClean="0">
                <a:solidFill>
                  <a:srgbClr val="FF0000"/>
                </a:solidFill>
              </a:rPr>
              <a:t>средней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степенью успеваемости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461695" y="1110116"/>
            <a:ext cx="2458616" cy="1656184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Ученики с </a:t>
            </a:r>
            <a:r>
              <a:rPr lang="ru-RU" sz="2000" b="1" dirty="0" smtClean="0">
                <a:solidFill>
                  <a:srgbClr val="FF0000"/>
                </a:solidFill>
              </a:rPr>
              <a:t>высокой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степенью успеваемости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137014"/>
            <a:ext cx="1440160" cy="13403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914" y="537725"/>
            <a:ext cx="4563907" cy="9435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996951"/>
            <a:ext cx="7776864" cy="11521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686" y="4374544"/>
            <a:ext cx="2304939" cy="19326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0689" y="4149080"/>
            <a:ext cx="1714500" cy="20955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00" y="4194107"/>
            <a:ext cx="2438400" cy="1876425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467544" y="1412775"/>
            <a:ext cx="2510016" cy="1584176"/>
          </a:xfrm>
          <a:prstGeom prst="round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98641" y="1412775"/>
            <a:ext cx="2337535" cy="1584176"/>
          </a:xfrm>
          <a:prstGeom prst="round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89299" y="1412775"/>
            <a:ext cx="2510016" cy="1584176"/>
          </a:xfrm>
          <a:prstGeom prst="round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 14"/>
          <p:cNvSpPr/>
          <p:nvPr/>
        </p:nvSpPr>
        <p:spPr>
          <a:xfrm>
            <a:off x="2771800" y="4866585"/>
            <a:ext cx="825287" cy="471685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вно 15"/>
          <p:cNvSpPr/>
          <p:nvPr/>
        </p:nvSpPr>
        <p:spPr>
          <a:xfrm>
            <a:off x="5255189" y="4869160"/>
            <a:ext cx="825287" cy="471685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2771800" y="4509120"/>
            <a:ext cx="768889" cy="12961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283387" y="4456930"/>
            <a:ext cx="768889" cy="12961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48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0000"/>
            <a:ext cx="8892480" cy="55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8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761"/>
            <a:ext cx="8820472" cy="614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Возможность давать учащимся задания различного объема и сложности, в зависимости от их темпа работы, степени успеваемости.</a:t>
            </a:r>
          </a:p>
          <a:p>
            <a:r>
              <a:rPr lang="ru-RU" dirty="0" smtClean="0"/>
              <a:t>Получать впоследствии желаемые результаты от каждой из групп учащихся.</a:t>
            </a:r>
          </a:p>
          <a:p>
            <a:r>
              <a:rPr lang="ru-RU" dirty="0" smtClean="0"/>
              <a:t>Возможность быстрой самопроверки усвоенных знаний учащимися.</a:t>
            </a:r>
          </a:p>
          <a:p>
            <a:r>
              <a:rPr lang="ru-RU" dirty="0" smtClean="0"/>
              <a:t>Связь «ученик-учитель» во внеурочное время.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ВЫПОЛНЯТЬ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УВЛЕЧЕНИЕМ!!!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1700808" cy="17008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45554"/>
            <a:ext cx="142875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46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64"/>
            <a:ext cx="9144000" cy="599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354651" cy="44531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94116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Библиотека курсов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965" y="5555233"/>
            <a:ext cx="7183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Матрица назначения заданий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966" y="6145131"/>
            <a:ext cx="7183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сообщения.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9872" y="188640"/>
            <a:ext cx="1512168" cy="43204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64088" y="2996952"/>
            <a:ext cx="1584176" cy="122413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02900" y="1568948"/>
            <a:ext cx="1661187" cy="128398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69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982"/>
            <a:ext cx="4536504" cy="6514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14" y="116631"/>
            <a:ext cx="8400935" cy="50405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807172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5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30" y="66205"/>
            <a:ext cx="8878540" cy="67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77" y="237679"/>
            <a:ext cx="8916645" cy="63826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205" y="1196752"/>
            <a:ext cx="2819794" cy="274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56" y="390100"/>
            <a:ext cx="8859487" cy="60777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8" y="371048"/>
            <a:ext cx="9126224" cy="6115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5" y="313890"/>
            <a:ext cx="8954750" cy="62302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46" y="380574"/>
            <a:ext cx="9011908" cy="60968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1" y="456785"/>
            <a:ext cx="8935698" cy="59444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19" y="437732"/>
            <a:ext cx="9030961" cy="598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32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04" y="294837"/>
            <a:ext cx="13344525" cy="94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08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470</TotalTime>
  <Words>88</Words>
  <Application>Microsoft Office PowerPoint</Application>
  <PresentationFormat>Экран (4:3)</PresentationFormat>
  <Paragraphs>16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Дидактические модели организации обучения:</vt:lpstr>
      <vt:lpstr>Ученики с низкой степенью успеваемости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модели организации обучения:</dc:title>
  <dc:creator>женя</dc:creator>
  <cp:lastModifiedBy>Голованова Евгения Андреевна</cp:lastModifiedBy>
  <cp:revision>32</cp:revision>
  <dcterms:created xsi:type="dcterms:W3CDTF">2018-04-15T19:28:05Z</dcterms:created>
  <dcterms:modified xsi:type="dcterms:W3CDTF">2018-06-20T09:28:48Z</dcterms:modified>
</cp:coreProperties>
</file>