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64" r:id="rId11"/>
    <p:sldId id="273" r:id="rId12"/>
    <p:sldId id="266" r:id="rId13"/>
    <p:sldId id="274" r:id="rId14"/>
    <p:sldId id="26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9" autoAdjust="0"/>
    <p:restoredTop sz="64232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1E8E6-97AF-4211-9255-40B7966A1979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43708-532D-44AF-8116-B474AC562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3F639-573E-48CD-9A1F-A2AC587AF76D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6E18D-42D7-476B-9E10-59977C3605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212635724740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14346" y="-267939"/>
            <a:ext cx="9501254" cy="71259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5918" y="2643182"/>
            <a:ext cx="54292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            Родительское собрание: </a:t>
            </a:r>
            <a:endParaRPr lang="ru-RU" sz="1600" dirty="0" smtClean="0"/>
          </a:p>
          <a:p>
            <a:r>
              <a:rPr lang="ru-RU" sz="1600" b="1" i="1" dirty="0" smtClean="0"/>
              <a:t>«Итоги учебного года. Анализ реализации годовых задач образовательной программы ДОУ»</a:t>
            </a:r>
            <a:endParaRPr lang="ru-RU" sz="1600" dirty="0" smtClean="0"/>
          </a:p>
          <a:p>
            <a:r>
              <a:rPr lang="ru-RU" sz="1600" b="1" i="1" dirty="0" smtClean="0"/>
              <a:t>           Задачи ДОУ на 2017-2018 учебный год:</a:t>
            </a:r>
            <a:endParaRPr lang="ru-RU" sz="1600" dirty="0" smtClean="0"/>
          </a:p>
          <a:p>
            <a:r>
              <a:rPr lang="ru-RU" sz="1600" b="1" i="1" dirty="0" smtClean="0"/>
              <a:t>  1. Формирование семейных ценностей у дошкольников, сохранение и укрепление здоровья детей, их физического развития через совместную деятельность с семьями воспитанников в условиях реализации ФГОС.</a:t>
            </a:r>
            <a:endParaRPr lang="ru-RU" sz="1600" dirty="0" smtClean="0"/>
          </a:p>
          <a:p>
            <a:r>
              <a:rPr lang="ru-RU" sz="1600" b="1" i="1" dirty="0" smtClean="0"/>
              <a:t>2. Внедрение в педагогический процесс современных педагогических технологий, способствующих развитию творческих, коммуникативных, интеллектуальных и речевых способностей у дошкольников.</a:t>
            </a:r>
            <a:endParaRPr lang="ru-RU" sz="1600" dirty="0" smtClean="0"/>
          </a:p>
          <a:p>
            <a:r>
              <a:rPr lang="ru-RU" sz="1600" b="1" i="1" dirty="0" smtClean="0"/>
              <a:t>3. Повышение уровня профессиональной компетентности педагогов в соответствии с профессиональным стандартом педагога.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1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14290"/>
            <a:ext cx="464347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51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825010" y="318494"/>
            <a:ext cx="4262467" cy="3625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P108059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00438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1080609.JPG"/>
          <p:cNvPicPr>
            <a:picLocks noChangeAspect="1"/>
          </p:cNvPicPr>
          <p:nvPr/>
        </p:nvPicPr>
        <p:blipFill>
          <a:blip r:embed="rId5" cstate="email"/>
          <a:srcRect l="-1004"/>
          <a:stretch>
            <a:fillRect/>
          </a:stretch>
        </p:blipFill>
        <p:spPr>
          <a:xfrm>
            <a:off x="4143372" y="3929066"/>
            <a:ext cx="4786347" cy="2839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71116_093708_HD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4071966" cy="3053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0171116_094551_HD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85728"/>
            <a:ext cx="4267200" cy="5689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0171116_093657_HD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14414" y="3429000"/>
            <a:ext cx="2857520" cy="323852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806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4143404" cy="3936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12201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85728"/>
            <a:ext cx="3714776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P10804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14546" y="3143248"/>
            <a:ext cx="4786346" cy="3589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P108062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4429132"/>
            <a:ext cx="1918682" cy="16354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P108062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215206" y="4286256"/>
            <a:ext cx="1632898" cy="1706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71024_090315_HDR.jpg"/>
          <p:cNvPicPr>
            <a:picLocks noGrp="1" noChangeAspect="1"/>
          </p:cNvPicPr>
          <p:nvPr>
            <p:ph idx="1"/>
          </p:nvPr>
        </p:nvPicPr>
        <p:blipFill>
          <a:blip r:embed="rId2"/>
          <a:srcRect b="-8910"/>
          <a:stretch>
            <a:fillRect/>
          </a:stretch>
        </p:blipFill>
        <p:spPr>
          <a:xfrm>
            <a:off x="236525" y="285728"/>
            <a:ext cx="3657981" cy="5311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0171024_085920_HDR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00496" y="285728"/>
            <a:ext cx="4929222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806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414340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P10701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214290"/>
            <a:ext cx="4000528" cy="3018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Картинка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357562"/>
            <a:ext cx="3857652" cy="3261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Картинка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571876"/>
            <a:ext cx="3429024" cy="3071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29017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214290"/>
            <a:ext cx="3143272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P51003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142852"/>
            <a:ext cx="485778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P10506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571876"/>
            <a:ext cx="385765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51003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3714752"/>
            <a:ext cx="400052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212635724740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1736" y="2786058"/>
            <a:ext cx="40719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Для любимых мам и пап!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" name="Рисунок 10" descr="девочка_с_цветами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4446130"/>
            <a:ext cx="3071834" cy="2411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1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57620" y="3429000"/>
            <a:ext cx="4924662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3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643702" y="142852"/>
            <a:ext cx="239090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Содержимое 7" descr="IMG_2769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42844" y="214290"/>
            <a:ext cx="3929122" cy="3497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IMG_259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4071942"/>
            <a:ext cx="2825481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36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143372" y="285728"/>
            <a:ext cx="2428892" cy="30003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33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142852"/>
            <a:ext cx="4000528" cy="3410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3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643314"/>
            <a:ext cx="4167218" cy="31254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3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142852"/>
            <a:ext cx="4071966" cy="32991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10805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3714752"/>
            <a:ext cx="4048153" cy="30361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8044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57620" y="142852"/>
            <a:ext cx="478634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P10804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500438"/>
            <a:ext cx="442915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70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3571876"/>
            <a:ext cx="378621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107085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142852"/>
            <a:ext cx="3143272" cy="32861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3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42852"/>
            <a:ext cx="6548484" cy="4911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6" descr="P108055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143504" y="3714752"/>
            <a:ext cx="3714744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77935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14480" y="4643446"/>
            <a:ext cx="2857280" cy="2090732"/>
          </a:xfrm>
          <a:prstGeom prst="rect">
            <a:avLst/>
          </a:prstGeom>
        </p:spPr>
      </p:pic>
      <p:pic>
        <p:nvPicPr>
          <p:cNvPr id="9" name="Рисунок 8" descr="17826887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29454" y="0"/>
            <a:ext cx="1984870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378083-151065375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-2121"/>
          <a:stretch>
            <a:fillRect/>
          </a:stretch>
        </p:blipFill>
        <p:spPr>
          <a:xfrm>
            <a:off x="357158" y="214290"/>
            <a:ext cx="342902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detsad-378083-151074177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29058" y="285728"/>
            <a:ext cx="464347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DSCN8614.jpg"/>
          <p:cNvPicPr>
            <a:picLocks noChangeAspect="1"/>
          </p:cNvPicPr>
          <p:nvPr/>
        </p:nvPicPr>
        <p:blipFill>
          <a:blip r:embed="rId4" cstate="email"/>
          <a:srcRect l="-9684" r="-1408"/>
          <a:stretch>
            <a:fillRect/>
          </a:stretch>
        </p:blipFill>
        <p:spPr>
          <a:xfrm>
            <a:off x="3357554" y="3786190"/>
            <a:ext cx="5643602" cy="29520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P107094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3857628"/>
            <a:ext cx="292895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806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42853"/>
            <a:ext cx="2714644" cy="4274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P108067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786050" y="214290"/>
            <a:ext cx="2500330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orig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72330" y="2285992"/>
            <a:ext cx="1363839" cy="1428784"/>
          </a:xfrm>
          <a:prstGeom prst="rect">
            <a:avLst/>
          </a:prstGeom>
        </p:spPr>
      </p:pic>
      <p:pic>
        <p:nvPicPr>
          <p:cNvPr id="7" name="Рисунок 6" descr="P116013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214290"/>
            <a:ext cx="350046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orig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00892" y="2071678"/>
            <a:ext cx="1428760" cy="1571636"/>
          </a:xfrm>
          <a:prstGeom prst="rect">
            <a:avLst/>
          </a:prstGeom>
        </p:spPr>
      </p:pic>
      <p:pic>
        <p:nvPicPr>
          <p:cNvPr id="9" name="Рисунок 8" descr="PA31003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143504" y="3786190"/>
            <a:ext cx="378621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P105081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285852" y="4143380"/>
            <a:ext cx="321471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514038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285728"/>
            <a:ext cx="2714644" cy="36195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P514038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285728"/>
            <a:ext cx="2643206" cy="35957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P51403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285728"/>
            <a:ext cx="2468814" cy="3571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_509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7158" y="3929066"/>
            <a:ext cx="4429156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P514038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857752" y="3929066"/>
            <a:ext cx="4000528" cy="2672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97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 E15</cp:lastModifiedBy>
  <cp:revision>46</cp:revision>
  <dcterms:created xsi:type="dcterms:W3CDTF">2018-05-12T14:56:18Z</dcterms:created>
  <dcterms:modified xsi:type="dcterms:W3CDTF">2018-06-20T06:39:03Z</dcterms:modified>
</cp:coreProperties>
</file>