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>
        <p:scale>
          <a:sx n="76" d="100"/>
          <a:sy n="76" d="100"/>
        </p:scale>
        <p:origin x="-34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BAB500-7AB4-44AB-A276-90CB78DAE4CF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8768C1C-C31F-49BA-8F09-DE1394DF4D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My  house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04856" cy="17526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Made by: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4 B form</a:t>
            </a:r>
            <a:endParaRPr lang="en-US" dirty="0" smtClean="0">
              <a:solidFill>
                <a:schemeClr val="tx1"/>
              </a:solidFill>
            </a:endParaRPr>
          </a:p>
          <a:p>
            <a:pPr algn="r"/>
            <a:r>
              <a:rPr lang="en-US" dirty="0" err="1" smtClean="0">
                <a:solidFill>
                  <a:schemeClr val="tx1"/>
                </a:solidFill>
              </a:rPr>
              <a:t>Andrushina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Ksenia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49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</a:t>
            </a:r>
            <a:r>
              <a:rPr lang="en-US" dirty="0" smtClean="0"/>
              <a:t> </a:t>
            </a:r>
            <a:r>
              <a:rPr lang="en-US" dirty="0" smtClean="0"/>
              <a:t>is my </a:t>
            </a:r>
            <a:r>
              <a:rPr lang="en-US" dirty="0" smtClean="0"/>
              <a:t>block of flats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307" y="530225"/>
            <a:ext cx="5595423" cy="4187825"/>
          </a:xfrm>
        </p:spPr>
      </p:pic>
    </p:spTree>
    <p:extLst>
      <p:ext uri="{BB962C8B-B14F-4D97-AF65-F5344CB8AC3E}">
        <p14:creationId xmlns:p14="http://schemas.microsoft.com/office/powerpoint/2010/main" val="155319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start with the </a:t>
            </a:r>
            <a:r>
              <a:rPr lang="en-US" dirty="0" smtClean="0"/>
              <a:t>kitchen. </a:t>
            </a:r>
            <a:r>
              <a:rPr lang="en-US" dirty="0"/>
              <a:t>M</a:t>
            </a:r>
            <a:r>
              <a:rPr lang="en-US" dirty="0" smtClean="0"/>
              <a:t>y kitchen is </a:t>
            </a:r>
            <a:r>
              <a:rPr lang="en-US" dirty="0" smtClean="0"/>
              <a:t>all white and </a:t>
            </a:r>
            <a:r>
              <a:rPr lang="en-US" dirty="0"/>
              <a:t>I</a:t>
            </a:r>
            <a:r>
              <a:rPr lang="en-US" dirty="0" smtClean="0"/>
              <a:t> love it.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60648"/>
            <a:ext cx="5583766" cy="4187825"/>
          </a:xfrm>
        </p:spPr>
      </p:pic>
    </p:spTree>
    <p:extLst>
      <p:ext uri="{BB962C8B-B14F-4D97-AF65-F5344CB8AC3E}">
        <p14:creationId xmlns:p14="http://schemas.microsoft.com/office/powerpoint/2010/main" val="130339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go </a:t>
            </a:r>
            <a:r>
              <a:rPr lang="en-US" dirty="0" smtClean="0"/>
              <a:t>to my </a:t>
            </a:r>
            <a:r>
              <a:rPr lang="en-US" dirty="0" smtClean="0"/>
              <a:t>room. There is a high </a:t>
            </a:r>
            <a:r>
              <a:rPr lang="en-US" dirty="0" smtClean="0"/>
              <a:t>bed and a beautiful table.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136" y="530225"/>
            <a:ext cx="5583766" cy="4187825"/>
          </a:xfrm>
        </p:spPr>
      </p:pic>
    </p:spTree>
    <p:extLst>
      <p:ext uri="{BB962C8B-B14F-4D97-AF65-F5344CB8AC3E}">
        <p14:creationId xmlns:p14="http://schemas.microsoft.com/office/powerpoint/2010/main" val="181852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bathroom is red and beautiful.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106" y="530225"/>
            <a:ext cx="4187825" cy="4187825"/>
          </a:xfrm>
        </p:spPr>
      </p:pic>
    </p:spTree>
    <p:extLst>
      <p:ext uri="{BB962C8B-B14F-4D97-AF65-F5344CB8AC3E}">
        <p14:creationId xmlns:p14="http://schemas.microsoft.com/office/powerpoint/2010/main" val="41872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</a:t>
            </a:r>
            <a:r>
              <a:rPr lang="en-US" dirty="0" smtClean="0"/>
              <a:t>this</a:t>
            </a:r>
            <a:r>
              <a:rPr lang="en-US" dirty="0" smtClean="0"/>
              <a:t> </a:t>
            </a:r>
            <a:r>
              <a:rPr lang="en-US" dirty="0" smtClean="0"/>
              <a:t>is my father’s and </a:t>
            </a:r>
            <a:r>
              <a:rPr lang="en-US" dirty="0" smtClean="0"/>
              <a:t>mother’s bedroom.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7519" y="847725"/>
            <a:ext cx="5715000" cy="3552825"/>
          </a:xfrm>
        </p:spPr>
      </p:pic>
    </p:spTree>
    <p:extLst>
      <p:ext uri="{BB962C8B-B14F-4D97-AF65-F5344CB8AC3E}">
        <p14:creationId xmlns:p14="http://schemas.microsoft.com/office/powerpoint/2010/main" val="146371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67645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That’s living room for guests, </a:t>
            </a:r>
            <a:r>
              <a:rPr lang="en-US" dirty="0" smtClean="0"/>
              <a:t>there </a:t>
            </a:r>
            <a:r>
              <a:rPr lang="en-US" dirty="0" smtClean="0"/>
              <a:t>we </a:t>
            </a:r>
            <a:r>
              <a:rPr lang="en-US" dirty="0" smtClean="0"/>
              <a:t> invite </a:t>
            </a:r>
            <a:r>
              <a:rPr lang="en-US" dirty="0" smtClean="0"/>
              <a:t>guests for the holidays.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276872"/>
            <a:ext cx="7614227" cy="4187825"/>
          </a:xfrm>
        </p:spPr>
      </p:pic>
    </p:spTree>
    <p:extLst>
      <p:ext uri="{BB962C8B-B14F-4D97-AF65-F5344CB8AC3E}">
        <p14:creationId xmlns:p14="http://schemas.microsoft.com/office/powerpoint/2010/main" val="158071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68950" y="2636912"/>
            <a:ext cx="738695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Thank you 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for your attention!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9314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75</TotalTime>
  <Words>84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My  house</vt:lpstr>
      <vt:lpstr>It is my block of flats</vt:lpstr>
      <vt:lpstr>Let’s start with the kitchen. My kitchen is all white and I love it.</vt:lpstr>
      <vt:lpstr>Let’s go to my room. There is a high bed and a beautiful table.</vt:lpstr>
      <vt:lpstr>My bathroom is red and beautiful.</vt:lpstr>
      <vt:lpstr>And this is my father’s and mother’s bedroom.</vt:lpstr>
      <vt:lpstr>That’s living room for guests, there we  invite guests for the holidays.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House</dc:title>
  <dc:creator>Windows User</dc:creator>
  <cp:lastModifiedBy>1</cp:lastModifiedBy>
  <cp:revision>7</cp:revision>
  <dcterms:created xsi:type="dcterms:W3CDTF">2017-02-21T15:42:11Z</dcterms:created>
  <dcterms:modified xsi:type="dcterms:W3CDTF">2018-06-20T06:33:30Z</dcterms:modified>
</cp:coreProperties>
</file>