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71" r:id="rId5"/>
    <p:sldId id="270" r:id="rId6"/>
    <p:sldId id="259" r:id="rId7"/>
    <p:sldId id="260" r:id="rId8"/>
    <p:sldId id="264" r:id="rId9"/>
    <p:sldId id="261" r:id="rId10"/>
    <p:sldId id="262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azvivash-ka.ru/wp-content/uploads/2016/05/mylo-silach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dborka_kachestvennyh_oboev_d_2049110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1484784"/>
            <a:ext cx="7704856" cy="23083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Играем с мылом!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Я\Pictures\943491141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0"/>
            <a:ext cx="1512168" cy="2016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79712" y="388696"/>
            <a:ext cx="6624736" cy="520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Лодка с мыльным двигателем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Наполните тазик водой, положите лодочку (треугольник из картона) в угол тазика, острым углом по направлению к центру. Попросите ребенка обмакнуть палец в жидкое мыло (сделать это подальше от тазика) и опустить в воду за лодочкой. В результате лодочка мгновенно начинает двигаться к противоположному краю тазика. Результаты этих опытов объясняются действием мыла на воду: оно уменьшает натяжение воды. Если решите повторить эксперименты, то воду в тазике замените на новую.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16632"/>
            <a:ext cx="684076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Мыло силач!»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Мыло - силач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039962"/>
            <a:ext cx="6192688" cy="3901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836712"/>
            <a:ext cx="6336704" cy="4397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Цель: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Пронаблюдать удивительные свойства мыльных пузырей на опытах.</a:t>
            </a:r>
          </a:p>
          <a:p>
            <a:pPr marL="342900" lvl="0" indent="-342900" algn="just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творческого воображения и мышления;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формировать представления детей о свойствах мыла;</a:t>
            </a:r>
          </a:p>
          <a:p>
            <a:pPr lvl="0"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обеспечение психологического благополучия и здоровья детей;</a:t>
            </a:r>
          </a:p>
          <a:p>
            <a:pPr lvl="0"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коммуникативных навыков;</a:t>
            </a:r>
          </a:p>
          <a:p>
            <a:pPr lvl="0"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 познавательных способностей.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1050" dirty="0">
              <a:ea typeface="Calibri"/>
              <a:cs typeface="Times New Roman"/>
            </a:endParaRPr>
          </a:p>
        </p:txBody>
      </p:sp>
      <p:pic>
        <p:nvPicPr>
          <p:cNvPr id="5" name="Рисунок 4" descr="DSC062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941168"/>
            <a:ext cx="3059832" cy="1721156"/>
          </a:xfrm>
          <a:prstGeom prst="rect">
            <a:avLst/>
          </a:prstGeom>
        </p:spPr>
      </p:pic>
      <p:pic>
        <p:nvPicPr>
          <p:cNvPr id="6" name="Рисунок 5" descr="DSC0625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240" y="4992638"/>
            <a:ext cx="2980840" cy="1676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980727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Мыльные пузыри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– тонкая многослойная плёнка мыльной воды, наполненная воздухом, обычно в виде сферы с переливчатой поверхностью. Эта забава известна с давних времён привлекает как детей, так и взрослых.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Мыльные пузыри обычно существуют лишь несколько секунд и лопаются при прикосновении или самопроизвольно.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7" y="764704"/>
            <a:ext cx="63367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«Делаем мыльные пузыри»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Изготавливаем совместно с детьми жидкость для мыльных пузырей: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100мл.воды, 100мл средства для мытья посуды, 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ч.лж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сахара (можно добавить немного глицерина).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помощи различных предметов выдуваем пузыри (трубочка для коктейля, петля из проволоки, руки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5" name="Рисунок 4" descr="IMG_20151202_0901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437112"/>
            <a:ext cx="2843808" cy="2132856"/>
          </a:xfrm>
          <a:prstGeom prst="rect">
            <a:avLst/>
          </a:prstGeom>
        </p:spPr>
      </p:pic>
      <p:pic>
        <p:nvPicPr>
          <p:cNvPr id="6" name="Рисунок 5" descr="IMG_20151202_0915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365104"/>
            <a:ext cx="288032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332656"/>
            <a:ext cx="68407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«Форма пузыря»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Возьмите проволоку и отрежете от нее несколько кусочков разной длины.  На конце каждого сверните петлю – так чтобы их диаметры отличались. Можно сделать несколько рамок разной формы  - квадратной, овальной, в виде звездочки, банана, цветка и т.д. Необходимое условие в этом случае  - замкнутость каркаса.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Окунайте проволоку в смесь и слегка подуйте на образовавшуюся пленку. Посмотрим, что получится? Мыльные пузыри стремятся принять форму,  имеющую наименьшую площадь поверхности при наибольшем объеме. Вот поэтому мыльные пузыри всегда стремятся принять округлые формы и  выглядят как почти правильные сферы.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Картинка 31 из 46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1547664" cy="1927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835696" y="634916"/>
            <a:ext cx="64087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Рисование мылом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Оно развивает у ребенка фантазию.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способ: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 чистом белом или цветном листе бумаги кусочком мыла изобразите предметы, затем цветными карандашами наносится фон.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способ: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жидкость для мыльных пузырей разлить по стаканчикам и добавить в них акварельные краски. Цветные пузыри пускать на белый лист бумаги.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04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07904" y="4305063"/>
            <a:ext cx="2232248" cy="2552937"/>
          </a:xfrm>
          <a:prstGeom prst="rect">
            <a:avLst/>
          </a:prstGeom>
        </p:spPr>
      </p:pic>
      <p:pic>
        <p:nvPicPr>
          <p:cNvPr id="6" name="Рисунок 5" descr="DSC_042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4653136"/>
            <a:ext cx="2835845" cy="1872208"/>
          </a:xfrm>
          <a:prstGeom prst="rect">
            <a:avLst/>
          </a:prstGeom>
        </p:spPr>
      </p:pic>
      <p:pic>
        <p:nvPicPr>
          <p:cNvPr id="7" name="Рисунок 6" descr="DSC_042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119606" y="631774"/>
            <a:ext cx="2330483" cy="1588230"/>
          </a:xfrm>
          <a:prstGeom prst="rect">
            <a:avLst/>
          </a:prstGeom>
        </p:spPr>
      </p:pic>
      <p:pic>
        <p:nvPicPr>
          <p:cNvPr id="8" name="Picture 4" descr="print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25144"/>
            <a:ext cx="28625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907704" y="435345"/>
            <a:ext cx="676875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4.«Пузырь в пузыре»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нам понадобится  трубочка. Посредством трубочки выдуваем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мыльный пузырь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внутрь этого пузыря вводим трубочку и выдуваем второй пузырь. Чтоб пузырь не лопнул от прикосновения трубочки, её обязательно надо смочить в раствор.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вставить трубочку во второй пузырь и выдуть ещё один. Сколько раз вы повторите данную процедуру, столько у вас и будет пузырей по принципу "матрёшки".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0406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797152"/>
            <a:ext cx="2808312" cy="182473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797152"/>
            <a:ext cx="2664296" cy="181640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483768" y="-1"/>
            <a:ext cx="6048672" cy="572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5.Пузырь-великан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 помощью воронки можно выдуть пузырь-великан диаметром до 30 см. Конечно, дуть придется с перерывами, каждый раз зажимая отверстие. «Единым духом» такой пузырь не надуешь — в него входит больше ведра воздуха! Края трубки или воронки хорошенько смочите мыльным раствором, иначе пузыри будут лопаться при спускании. Слюна, попавшая в трубочку, тоже враг пузырей. И даже капля мыльного раствора, повисшая на пузыре снизу, очень опасна. Осторожно удалите ее смоченным в растворе пальцем, чтобы неженка-пузырь не лопнул.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ото02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4" y="836712"/>
            <a:ext cx="2400267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ka26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88640"/>
            <a:ext cx="691276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«Мыльный пузырь зимой»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интересно выдувать мыльные пузыри зимой на улице. Пузырь при медленном охлаждении переохлаждается и замерзает примерно при –7°C. Пленка оказывается не хрупкой, какой, казалось бы, должна быть тонкая корочка льда. Если дать возможность мыльному закристаллизовавшемуся пузырю упасть на пол, он не разобьется, не превратится в звенящие осколки, как стеклянный шарик, каким украшают елку. На нем появятся вмятины, отдельные обломки закрутятся в трубочки.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DSC0397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869160"/>
            <a:ext cx="2736304" cy="18002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039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869160"/>
            <a:ext cx="2592288" cy="18002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340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Юрий</cp:lastModifiedBy>
  <cp:revision>89</cp:revision>
  <dcterms:created xsi:type="dcterms:W3CDTF">2015-12-02T20:49:07Z</dcterms:created>
  <dcterms:modified xsi:type="dcterms:W3CDTF">2018-06-20T01:30:56Z</dcterms:modified>
</cp:coreProperties>
</file>