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CC3A6-05D6-4DB2-BFB9-BC39C2232204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66F3C-ED3C-470C-B9A8-B49B1A119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052736" y="15571"/>
            <a:ext cx="11196736" cy="6858000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928662" y="1428735"/>
            <a:ext cx="6858048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Мастер-класс на тему: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«Применение интеллектуального тренажера «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Игровизор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в развитии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речи дошкольников»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МБДОУ «Детский сад №2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«Светлячок»  р.п.Базарный Карабулак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Романова Марина Геннадьевна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4692456_slgg_20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643306" y="928670"/>
            <a:ext cx="492922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обмен опытом по развитию речи дошкольников в игровой деятельности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ЗАДАЧИ: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с интеллектуальным   тренажером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Игровизор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продемонстрировать коллегам  приемы работы с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Игровизором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вызвать желание внедрить в работу с детьми по развитию речи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интеллектуальный тренажер 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Игровизор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5-022-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785918" y="500042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785918" y="428604"/>
            <a:ext cx="70723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- это огромное светлое окно, через которое в духовный мир ребенка вливается живительный поток представлений, понятий об окружающем мире.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- это искра, зажигающая огонек пытливости и любознательности.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Сухомлинский В. 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Речь формируется в деятельности. Игра является ведущим видом деятельности, через нее дети отражают полученные знания, впечатления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 </a:t>
            </a:r>
          </a:p>
          <a:p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1111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ИГРОВИЗОР</a:t>
            </a:r>
          </a:p>
          <a:p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 названии этого пособия заложен главный смысл – «Игра». </a:t>
            </a:r>
          </a:p>
          <a:p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Игровизор</a:t>
            </a: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направлен на различные аспекты детского развития – математика, подготовка к чтению, 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письму, знакомство </a:t>
            </a: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окружающим миром, художественная деятельность, способствует развитию творческого воображения, логического мышления и памяти.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4692456_slgg_20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6" name="Рисунок 5" descr="IMG_509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14348" y="1714488"/>
            <a:ext cx="3214710" cy="28575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43240" y="1000108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Ознакомление с интеллектуальным тренажером «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Игровизор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_509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43372" y="2143116"/>
            <a:ext cx="4572032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4692456_slgg_20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IMG_51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00364" y="2143116"/>
            <a:ext cx="5143536" cy="392909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714480" y="500042"/>
            <a:ext cx="728667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«Путешествие по лабиринту»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Ребенку предлагается выполнить различные задания, которые познакомят его с буквами, научат соотносить графическое изображение буквы с ее звуком, составлять буквы в слова и др.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42F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42F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1-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IMG_510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4643438" y="1785926"/>
            <a:ext cx="4429156" cy="2857520"/>
          </a:xfrm>
          <a:prstGeom prst="rect">
            <a:avLst/>
          </a:prstGeom>
        </p:spPr>
      </p:pic>
      <p:pic>
        <p:nvPicPr>
          <p:cNvPr id="9" name="Рисунок 8" descr="IMG_512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85786" y="1000108"/>
            <a:ext cx="4500594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5-022-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42900"/>
            <a:ext cx="9143999" cy="7000900"/>
          </a:xfrm>
        </p:spPr>
      </p:pic>
      <p:sp>
        <p:nvSpPr>
          <p:cNvPr id="5" name="TextBox 4"/>
          <p:cNvSpPr txBox="1"/>
          <p:nvPr/>
        </p:nvSpPr>
        <p:spPr>
          <a:xfrm>
            <a:off x="2143108" y="1071546"/>
            <a:ext cx="61436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нашем садике «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Игровизор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поселился навсегда,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Многому он нас научит,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подскажет как всегда!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Будем мы с«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Игровизором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дружить,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Ведь эта игра не имеет границ!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191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Acer E15</cp:lastModifiedBy>
  <cp:revision>12</cp:revision>
  <dcterms:created xsi:type="dcterms:W3CDTF">2018-04-01T14:13:02Z</dcterms:created>
  <dcterms:modified xsi:type="dcterms:W3CDTF">2018-06-20T06:46:43Z</dcterms:modified>
</cp:coreProperties>
</file>