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2" r:id="rId2"/>
    <p:sldId id="259" r:id="rId3"/>
    <p:sldId id="258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69" autoAdjust="0"/>
  </p:normalViewPr>
  <p:slideViewPr>
    <p:cSldViewPr>
      <p:cViewPr>
        <p:scale>
          <a:sx n="77" d="100"/>
          <a:sy n="77" d="100"/>
        </p:scale>
        <p:origin x="-30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A7CD5F-84C9-4B62-8D7C-4201070BEFA6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38FFC-E8EC-4237-BB08-925882B53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802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38FFC-E8EC-4237-BB08-925882B5354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129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0E0B-EB39-4E9C-8E2B-82E057EDE853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B3FE7D-8432-40C4-BB4C-286C5A1D53E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0E0B-EB39-4E9C-8E2B-82E057EDE853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FE7D-8432-40C4-BB4C-286C5A1D53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0E0B-EB39-4E9C-8E2B-82E057EDE853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FE7D-8432-40C4-BB4C-286C5A1D53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DA20E0B-EB39-4E9C-8E2B-82E057EDE853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6B3FE7D-8432-40C4-BB4C-286C5A1D53E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0E0B-EB39-4E9C-8E2B-82E057EDE853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FE7D-8432-40C4-BB4C-286C5A1D53E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0E0B-EB39-4E9C-8E2B-82E057EDE853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FE7D-8432-40C4-BB4C-286C5A1D53E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FE7D-8432-40C4-BB4C-286C5A1D53E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0E0B-EB39-4E9C-8E2B-82E057EDE853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0E0B-EB39-4E9C-8E2B-82E057EDE853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FE7D-8432-40C4-BB4C-286C5A1D53E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0E0B-EB39-4E9C-8E2B-82E057EDE853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FE7D-8432-40C4-BB4C-286C5A1D53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DA20E0B-EB39-4E9C-8E2B-82E057EDE853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6B3FE7D-8432-40C4-BB4C-286C5A1D53E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0E0B-EB39-4E9C-8E2B-82E057EDE853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B3FE7D-8432-40C4-BB4C-286C5A1D53E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DA20E0B-EB39-4E9C-8E2B-82E057EDE853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6B3FE7D-8432-40C4-BB4C-286C5A1D53E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7984" y="4149080"/>
            <a:ext cx="4474840" cy="1972816"/>
          </a:xfrm>
        </p:spPr>
        <p:txBody>
          <a:bodyPr/>
          <a:lstStyle/>
          <a:p>
            <a:pPr algn="r"/>
            <a:r>
              <a:rPr lang="en-US" dirty="0" smtClean="0"/>
              <a:t>Project made by:</a:t>
            </a:r>
          </a:p>
          <a:p>
            <a:pPr algn="r"/>
            <a:r>
              <a:rPr lang="en-US" dirty="0" smtClean="0"/>
              <a:t>Student of the 4 B form</a:t>
            </a:r>
          </a:p>
          <a:p>
            <a:pPr algn="r"/>
            <a:r>
              <a:rPr lang="en-US" dirty="0" smtClean="0"/>
              <a:t>Zvyagintsev Mikhail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2016224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4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 day in </a:t>
            </a:r>
            <a:r>
              <a:rPr lang="en-US" sz="48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Kolomenskoe</a:t>
            </a:r>
            <a:r>
              <a:rPr lang="en-US" sz="4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park </a:t>
            </a:r>
            <a:br>
              <a:rPr lang="en-US" sz="4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4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in Moscow</a:t>
            </a:r>
            <a:endParaRPr lang="ru-RU" sz="4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9764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5616" y="1628800"/>
            <a:ext cx="6894285" cy="433951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426170"/>
          </a:xfrm>
        </p:spPr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2400" dirty="0">
                <a:solidFill>
                  <a:prstClr val="black"/>
                </a:solidFill>
                <a:ea typeface="+mn-ea"/>
                <a:cs typeface="+mn-cs"/>
              </a:rPr>
              <a:t>It's park </a:t>
            </a:r>
            <a:r>
              <a:rPr lang="en-US" sz="2400" dirty="0" err="1">
                <a:solidFill>
                  <a:prstClr val="black"/>
                </a:solidFill>
                <a:ea typeface="+mn-ea"/>
                <a:cs typeface="+mn-cs"/>
              </a:rPr>
              <a:t>Kolomenskoye</a:t>
            </a:r>
            <a:r>
              <a:rPr lang="ru-RU" sz="2400" dirty="0">
                <a:solidFill>
                  <a:prstClr val="black"/>
                </a:solidFill>
                <a:ea typeface="+mn-ea"/>
                <a:cs typeface="+mn-cs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ea typeface="+mn-ea"/>
                <a:cs typeface="+mn-cs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ea typeface="+mn-ea"/>
                <a:cs typeface="+mn-cs"/>
              </a:rPr>
              <a:t>Day </a:t>
            </a:r>
            <a:r>
              <a:rPr lang="en-US" sz="2400" dirty="0" smtClean="0">
                <a:solidFill>
                  <a:prstClr val="black"/>
                </a:solidFill>
                <a:ea typeface="+mn-ea"/>
                <a:cs typeface="+mn-cs"/>
              </a:rPr>
              <a:t> today</a:t>
            </a:r>
            <a:r>
              <a:rPr lang="en-US" sz="2400" dirty="0" smtClean="0">
                <a:solidFill>
                  <a:prstClr val="black"/>
                </a:solidFill>
                <a:ea typeface="+mn-ea"/>
                <a:cs typeface="+mn-cs"/>
              </a:rPr>
              <a:t>.</a:t>
            </a:r>
            <a:r>
              <a:rPr lang="en-US" sz="2400" dirty="0">
                <a:solidFill>
                  <a:prstClr val="black"/>
                </a:solidFill>
                <a:ea typeface="+mn-ea"/>
                <a:cs typeface="+mn-cs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ea typeface="+mn-ea"/>
                <a:cs typeface="+mn-cs"/>
              </a:rPr>
              <a:t>It`s</a:t>
            </a:r>
            <a:r>
              <a:rPr lang="ru-RU" sz="2400" dirty="0" smtClean="0">
                <a:solidFill>
                  <a:prstClr val="black"/>
                </a:solidFill>
                <a:ea typeface="+mn-ea"/>
                <a:cs typeface="+mn-cs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ea typeface="+mn-ea"/>
                <a:cs typeface="+mn-cs"/>
              </a:rPr>
              <a:t> </a:t>
            </a:r>
            <a:r>
              <a:rPr lang="en-US" sz="2400" dirty="0" smtClean="0"/>
              <a:t>Maslenitsa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en-US" sz="2400" dirty="0" smtClean="0">
                <a:solidFill>
                  <a:prstClr val="black"/>
                </a:solidFill>
                <a:ea typeface="+mn-ea"/>
                <a:cs typeface="+mn-cs"/>
              </a:rPr>
              <a:t>There </a:t>
            </a:r>
            <a:r>
              <a:rPr lang="en-US" sz="2400" dirty="0">
                <a:solidFill>
                  <a:prstClr val="black"/>
                </a:solidFill>
                <a:ea typeface="+mn-ea"/>
                <a:cs typeface="+mn-cs"/>
              </a:rPr>
              <a:t>are a lot of people in the </a:t>
            </a:r>
            <a:r>
              <a:rPr lang="en-US" sz="2400" dirty="0" smtClean="0">
                <a:solidFill>
                  <a:prstClr val="black"/>
                </a:solidFill>
                <a:ea typeface="+mn-ea"/>
                <a:cs typeface="+mn-cs"/>
              </a:rPr>
              <a:t>park.</a:t>
            </a:r>
            <a:endParaRPr lang="en-US" sz="2400" dirty="0">
              <a:solidFill>
                <a:prstClr val="black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3375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5850" y="1524000"/>
            <a:ext cx="6112299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prstClr val="black"/>
                </a:solidFill>
                <a:ea typeface="+mn-ea"/>
                <a:cs typeface="+mn-cs"/>
              </a:rPr>
              <a:t>Look</a:t>
            </a:r>
            <a:r>
              <a:rPr lang="en-US" sz="3200" dirty="0" smtClean="0">
                <a:solidFill>
                  <a:prstClr val="black"/>
                </a:solidFill>
                <a:ea typeface="+mn-ea"/>
                <a:cs typeface="+mn-cs"/>
              </a:rPr>
              <a:t>! Sasha </a:t>
            </a:r>
            <a:r>
              <a:rPr lang="en-US" sz="3200" dirty="0">
                <a:solidFill>
                  <a:prstClr val="black"/>
                </a:solidFill>
                <a:ea typeface="+mn-ea"/>
                <a:cs typeface="+mn-cs"/>
              </a:rPr>
              <a:t>is playing a game with the clown!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0097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Masha </a:t>
            </a:r>
            <a:r>
              <a:rPr lang="en-US" sz="2400" dirty="0">
                <a:solidFill>
                  <a:prstClr val="black"/>
                </a:solidFill>
              </a:rPr>
              <a:t>is </a:t>
            </a:r>
            <a:r>
              <a:rPr lang="en-US" sz="2400" dirty="0" smtClean="0">
                <a:solidFill>
                  <a:srgbClr val="212121"/>
                </a:solidFill>
                <a:latin typeface="arial"/>
              </a:rPr>
              <a:t>e</a:t>
            </a:r>
            <a:r>
              <a:rPr lang="en-US" sz="2400" b="0" i="0" dirty="0" smtClean="0">
                <a:solidFill>
                  <a:srgbClr val="212121"/>
                </a:solidFill>
                <a:effectLst/>
                <a:latin typeface="arial"/>
              </a:rPr>
              <a:t>ating pancakes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>
                <a:solidFill>
                  <a:prstClr val="black"/>
                </a:solidFill>
              </a:rPr>
              <a:t>and her brother </a:t>
            </a:r>
            <a:r>
              <a:rPr lang="en-US" sz="2400" dirty="0" smtClean="0">
                <a:solidFill>
                  <a:prstClr val="black"/>
                </a:solidFill>
              </a:rPr>
              <a:t>Andrey is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b="0" i="0" dirty="0" smtClean="0">
                <a:solidFill>
                  <a:srgbClr val="212121"/>
                </a:solidFill>
                <a:effectLst/>
                <a:latin typeface="arial"/>
              </a:rPr>
              <a:t>play</a:t>
            </a:r>
            <a:r>
              <a:rPr lang="en-US" sz="2400" dirty="0" smtClean="0">
                <a:solidFill>
                  <a:srgbClr val="212121"/>
                </a:solidFill>
                <a:latin typeface="arial"/>
              </a:rPr>
              <a:t>ing</a:t>
            </a:r>
            <a:r>
              <a:rPr lang="en-US" sz="2400" b="0" i="0" dirty="0" smtClean="0">
                <a:solidFill>
                  <a:srgbClr val="212121"/>
                </a:solidFill>
                <a:effectLst/>
                <a:latin typeface="arial"/>
              </a:rPr>
              <a:t> snowballs.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916832"/>
            <a:ext cx="4038600" cy="238173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2431" y="2852737"/>
            <a:ext cx="2390775" cy="1914525"/>
          </a:xfrm>
        </p:spPr>
      </p:pic>
    </p:spTree>
    <p:extLst>
      <p:ext uri="{BB962C8B-B14F-4D97-AF65-F5344CB8AC3E}">
        <p14:creationId xmlns:p14="http://schemas.microsoft.com/office/powerpoint/2010/main" val="3300008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500" y="1909762"/>
            <a:ext cx="5715000" cy="380047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764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Anna </a:t>
            </a:r>
            <a:r>
              <a:rPr lang="en-US" sz="2800" dirty="0">
                <a:solidFill>
                  <a:schemeClr val="bg1"/>
                </a:solidFill>
              </a:rPr>
              <a:t>and </a:t>
            </a:r>
            <a:r>
              <a:rPr lang="en-US" sz="2800" dirty="0" smtClean="0">
                <a:solidFill>
                  <a:schemeClr val="bg1"/>
                </a:solidFill>
              </a:rPr>
              <a:t>Misha are riding 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horses.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Everybody </a:t>
            </a:r>
            <a:r>
              <a:rPr lang="en-US" sz="2800" dirty="0">
                <a:solidFill>
                  <a:schemeClr val="bg1"/>
                </a:solidFill>
              </a:rPr>
              <a:t>is having a great time</a:t>
            </a:r>
            <a:r>
              <a:rPr lang="en-US" sz="2400" dirty="0">
                <a:solidFill>
                  <a:schemeClr val="bg1"/>
                </a:solidFill>
              </a:rPr>
              <a:t>!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463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64852" y="2276872"/>
            <a:ext cx="476739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Thank you for</a:t>
            </a:r>
          </a:p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your attention!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99464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86</TotalTime>
  <Words>68</Words>
  <Application>Microsoft Office PowerPoint</Application>
  <PresentationFormat>Экран (4:3)</PresentationFormat>
  <Paragraphs>11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A day in Kolomenskoe park  in Moscow</vt:lpstr>
      <vt:lpstr>It's park Kolomenskoye  Day  today. It`s  Maslenitsa. There are a lot of people in the park.</vt:lpstr>
      <vt:lpstr>Look! Sasha is playing a game with the clown!</vt:lpstr>
      <vt:lpstr>Masha is eating pancakes and her brother Andrey is playing snowballs.</vt:lpstr>
      <vt:lpstr>Anna and Misha are riding  horses. Everybody is having a great time!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Gennadiy</dc:creator>
  <cp:lastModifiedBy>1</cp:lastModifiedBy>
  <cp:revision>9</cp:revision>
  <dcterms:created xsi:type="dcterms:W3CDTF">2017-04-09T13:26:27Z</dcterms:created>
  <dcterms:modified xsi:type="dcterms:W3CDTF">2018-06-20T06:42:08Z</dcterms:modified>
</cp:coreProperties>
</file>