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1" autoAdjust="0"/>
    <p:restoredTop sz="94660"/>
  </p:normalViewPr>
  <p:slideViewPr>
    <p:cSldViewPr>
      <p:cViewPr varScale="1">
        <p:scale>
          <a:sx n="82" d="100"/>
          <a:sy n="82" d="100"/>
        </p:scale>
        <p:origin x="-8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605-41E1-4A2C-869E-3A68AD4766AC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E143-2BC1-42F8-8ACB-095B9D061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605-41E1-4A2C-869E-3A68AD4766AC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E143-2BC1-42F8-8ACB-095B9D061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605-41E1-4A2C-869E-3A68AD4766AC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E143-2BC1-42F8-8ACB-095B9D061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605-41E1-4A2C-869E-3A68AD4766AC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E143-2BC1-42F8-8ACB-095B9D061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605-41E1-4A2C-869E-3A68AD4766AC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E143-2BC1-42F8-8ACB-095B9D061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605-41E1-4A2C-869E-3A68AD4766AC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E143-2BC1-42F8-8ACB-095B9D061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605-41E1-4A2C-869E-3A68AD4766AC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E143-2BC1-42F8-8ACB-095B9D061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605-41E1-4A2C-869E-3A68AD4766AC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E143-2BC1-42F8-8ACB-095B9D061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605-41E1-4A2C-869E-3A68AD4766AC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E143-2BC1-42F8-8ACB-095B9D061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605-41E1-4A2C-869E-3A68AD4766AC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E143-2BC1-42F8-8ACB-095B9D061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605-41E1-4A2C-869E-3A68AD4766AC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1E143-2BC1-42F8-8ACB-095B9D061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ED605-41E1-4A2C-869E-3A68AD4766AC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1E143-2BC1-42F8-8ACB-095B9D061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470025"/>
          </a:xfrm>
        </p:spPr>
        <p:txBody>
          <a:bodyPr/>
          <a:lstStyle/>
          <a:p>
            <a:r>
              <a:rPr lang="ru-RU" dirty="0" smtClean="0"/>
              <a:t>Изучаем православную культуру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3857628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Презентация </a:t>
            </a:r>
            <a:r>
              <a:rPr lang="ru-RU" b="1" i="1" dirty="0" smtClean="0"/>
              <a:t>учителя начальных классов </a:t>
            </a:r>
          </a:p>
          <a:p>
            <a:r>
              <a:rPr lang="ru-RU" b="1" i="1" dirty="0" smtClean="0"/>
              <a:t>МАОУ СОШ 12 г. Таганрога </a:t>
            </a:r>
          </a:p>
          <a:p>
            <a:r>
              <a:rPr lang="ru-RU" b="1" i="1" dirty="0" smtClean="0"/>
              <a:t> Максимовой  Л.Г.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ru-RU" sz="3600" b="1" i="1" dirty="0"/>
              <a:t>С  большим интересом изучаем православную культуру по учебнику А.В.Кураева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C:\Рабочий стол\исправ\Фото 4Б-12-испр\1_6067+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428868"/>
            <a:ext cx="5943600" cy="415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i="1" dirty="0" smtClean="0"/>
              <a:t/>
            </a:r>
            <a:br>
              <a:rPr lang="en-US" sz="2800" b="1" i="1" dirty="0" smtClean="0"/>
            </a:br>
            <a:r>
              <a:rPr lang="en-US" sz="2800" b="1" i="1" dirty="0" smtClean="0"/>
              <a:t/>
            </a:r>
            <a:br>
              <a:rPr lang="en-US" sz="2800" b="1" i="1" dirty="0" smtClean="0"/>
            </a:br>
            <a:r>
              <a:rPr lang="en-US" sz="2800" b="1" i="1" dirty="0" smtClean="0"/>
              <a:t/>
            </a:r>
            <a:br>
              <a:rPr lang="en-US" sz="2800" b="1" i="1" dirty="0" smtClean="0"/>
            </a:br>
            <a:r>
              <a:rPr lang="en-US" sz="2800" b="1" i="1" dirty="0" smtClean="0"/>
              <a:t/>
            </a:r>
            <a:br>
              <a:rPr lang="en-US" sz="2800" b="1" i="1" dirty="0" smtClean="0"/>
            </a:br>
            <a:r>
              <a:rPr lang="ru-RU" sz="2800" b="1" i="1" dirty="0" smtClean="0"/>
              <a:t>Каждому </a:t>
            </a:r>
            <a:r>
              <a:rPr lang="ru-RU" sz="2800" b="1" i="1" dirty="0"/>
              <a:t>ребенку хочется высказать свое мнение по </a:t>
            </a:r>
            <a:r>
              <a:rPr lang="ru-RU" sz="2800" b="1" i="1" dirty="0" smtClean="0"/>
              <a:t>проблеме </a:t>
            </a:r>
            <a:r>
              <a:rPr lang="ru-RU" sz="2800" b="1" i="1" dirty="0"/>
              <a:t>«Совесть и раскаяние». Развиваем доброжелательность, эмоционально-нравственную отзывчивость, понимание и сопереживание чувствам других людей.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Содержимое 3" descr="C:\Рабочий стол\стенд\IMG_607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905298"/>
            <a:ext cx="5922818" cy="395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100" b="1" i="1" dirty="0" smtClean="0"/>
              <a:t/>
            </a:r>
            <a:br>
              <a:rPr lang="en-US" sz="3100" b="1" i="1" dirty="0" smtClean="0"/>
            </a:br>
            <a:r>
              <a:rPr lang="ru-RU" sz="2700" b="1" i="1" dirty="0" smtClean="0"/>
              <a:t>Работа </a:t>
            </a:r>
            <a:r>
              <a:rPr lang="ru-RU" sz="2700" b="1" i="1" dirty="0"/>
              <a:t>в группе позволяет осознать свое понимание материала, выслушать товарищей, создает обстановку доверительного общения, развивает навыки сотрудничества со взрослыми и сверстниками,  активизирует познавательную деятельность учащихся.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C:\Рабочий стол\исправ\Фото 4Б-12-испр\1_6082+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071678"/>
            <a:ext cx="5943600" cy="415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i="1" dirty="0" smtClean="0"/>
              <a:t/>
            </a:r>
            <a:br>
              <a:rPr lang="en-US" sz="3100" b="1" i="1" dirty="0" smtClean="0"/>
            </a:br>
            <a:r>
              <a:rPr lang="en-US" sz="3100" b="1" i="1" dirty="0" smtClean="0"/>
              <a:t/>
            </a:r>
            <a:br>
              <a:rPr lang="en-US" sz="3100" b="1" i="1" dirty="0" smtClean="0"/>
            </a:br>
            <a:r>
              <a:rPr lang="ru-RU" sz="3100" b="1" i="1" dirty="0" smtClean="0"/>
              <a:t>Важнейшими  </a:t>
            </a:r>
            <a:r>
              <a:rPr lang="ru-RU" sz="3100" b="1" i="1" dirty="0"/>
              <a:t>уроками православной культуры являются  уроки защиты творческих работ, презентаций. Презентация на тему: «Забота о чистоте своей души»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C:\Рабочий стол\исправ\Фото 4Б-12-испр\1_6100++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428868"/>
            <a:ext cx="5943600" cy="415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Творческие работы учащихся по теме: «Пасха»</a:t>
            </a:r>
            <a:endParaRPr lang="ru-RU" dirty="0"/>
          </a:p>
        </p:txBody>
      </p:sp>
      <p:pic>
        <p:nvPicPr>
          <p:cNvPr id="4" name="Содержимое 3" descr="C:\Рабочий стол\стенд\image(1)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4356" y="2129978"/>
            <a:ext cx="5935287" cy="3466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Учить детей добру в православной традиции  –  такими простыми словами можно раскрыть  назначение уроков православной </a:t>
            </a:r>
            <a:r>
              <a:rPr lang="ru-RU" sz="3100" b="1" i="1" dirty="0" smtClean="0"/>
              <a:t>культуры</a:t>
            </a:r>
            <a:endParaRPr lang="ru-RU" sz="31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5286388"/>
          </a:xfrm>
        </p:spPr>
        <p:txBody>
          <a:bodyPr>
            <a:normAutofit/>
          </a:bodyPr>
          <a:lstStyle/>
          <a:p>
            <a:endParaRPr lang="en-US" sz="2400" b="1" dirty="0" smtClean="0"/>
          </a:p>
          <a:p>
            <a:r>
              <a:rPr lang="ru-RU" sz="2400" b="1" dirty="0" smtClean="0"/>
              <a:t>При </a:t>
            </a:r>
            <a:r>
              <a:rPr lang="ru-RU" sz="2400" b="1" dirty="0"/>
              <a:t>этом главной  целью образования  и воспитания на уроках православной культуры является возвращение  ребенка  в жизнь традиции православной культуры.</a:t>
            </a:r>
          </a:p>
          <a:p>
            <a:r>
              <a:rPr lang="ru-RU" sz="2400" b="1" dirty="0"/>
              <a:t>       Предмет «Православная культура»  является одним из путей воспитания в  наших детях чувства священного, без которого жизнь теряет свои абсолютные основания. Этот предмет способствуют  формированию у школьников системы ценностей, наполняющих жизнь высоким духовным смыслом.  Преподавание православной культуры положительно влияет на духовно – нравственное развитие учащихся.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123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Изучаем православную культуру</vt:lpstr>
      <vt:lpstr>С  большим интересом изучаем православную культуру по учебнику А.В.Кураева   </vt:lpstr>
      <vt:lpstr>    Каждому ребенку хочется высказать свое мнение по проблеме «Совесть и раскаяние». Развиваем доброжелательность, эмоционально-нравственную отзывчивость, понимание и сопереживание чувствам других людей. </vt:lpstr>
      <vt:lpstr> Работа в группе позволяет осознать свое понимание материала, выслушать товарищей, создает обстановку доверительного общения, развивает навыки сотрудничества со взрослыми и сверстниками,  активизирует познавательную деятельность учащихся.  </vt:lpstr>
      <vt:lpstr>  Важнейшими  уроками православной культуры являются  уроки защиты творческих работ, презентаций. Презентация на тему: «Забота о чистоте своей души» </vt:lpstr>
      <vt:lpstr>Творческие работы учащихся по теме: «Пасха»</vt:lpstr>
      <vt:lpstr>Учить детей добру в православной традиции  –  такими простыми словами можно раскрыть  назначение уроков православной культуры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Изучаем православную культуру</dc:title>
  <dc:creator>Admin</dc:creator>
  <cp:lastModifiedBy>Admin</cp:lastModifiedBy>
  <cp:revision>16</cp:revision>
  <dcterms:created xsi:type="dcterms:W3CDTF">2015-05-06T10:41:36Z</dcterms:created>
  <dcterms:modified xsi:type="dcterms:W3CDTF">2018-06-20T14:45:03Z</dcterms:modified>
</cp:coreProperties>
</file>