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48E78C4-E995-408C-97E7-350958880A6F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A9E1BF8-1135-4D3A-BD63-6D47F8E6BC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6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8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10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340768"/>
            <a:ext cx="5723468" cy="1828090"/>
          </a:xfrm>
        </p:spPr>
        <p:txBody>
          <a:bodyPr/>
          <a:lstStyle/>
          <a:p>
            <a:r>
              <a:rPr lang="ru-RU" dirty="0" smtClean="0"/>
              <a:t>Как бороться со </a:t>
            </a:r>
            <a:r>
              <a:rPr lang="ru-RU" dirty="0" smtClean="0"/>
              <a:t>свалками?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ученицы 5 В класса Посохиной Екатерины.</a:t>
            </a:r>
            <a:endParaRPr lang="ru-RU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315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613">
        <p:split orient="vert"/>
      </p:transition>
    </mc:Choice>
    <mc:Fallback xmlns="">
      <p:transition spd="slow" advTm="461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817582"/>
            <a:ext cx="7272807" cy="29714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вы все </a:t>
            </a:r>
            <a:r>
              <a:rPr lang="ru-RU" dirty="0" smtClean="0"/>
              <a:t>знаете, </a:t>
            </a:r>
            <a:r>
              <a:rPr lang="ru-RU" dirty="0" smtClean="0"/>
              <a:t>в нашем лицее и во многих других </a:t>
            </a:r>
            <a:r>
              <a:rPr lang="ru-RU" dirty="0" smtClean="0"/>
              <a:t>проводится </a:t>
            </a:r>
            <a:r>
              <a:rPr lang="ru-RU" dirty="0" smtClean="0"/>
              <a:t>акция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С</a:t>
            </a:r>
            <a:r>
              <a:rPr lang="ru-RU" dirty="0" smtClean="0"/>
              <a:t>пасем деревья» </a:t>
            </a:r>
            <a:br>
              <a:rPr lang="ru-RU" dirty="0" smtClean="0"/>
            </a:br>
            <a:r>
              <a:rPr lang="ru-RU" dirty="0" smtClean="0"/>
              <a:t>по сбору макулатуры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933056"/>
            <a:ext cx="3324762" cy="2304254"/>
          </a:xfrm>
          <a:prstGeom prst="rect">
            <a:avLst/>
          </a:prstGeom>
        </p:spPr>
      </p:pic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236" y="3933056"/>
            <a:ext cx="3763617" cy="23042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59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16142">
        <p14:honeycomb/>
      </p:transition>
    </mc:Choice>
    <mc:Fallback xmlns="">
      <p:transition spd="slow" advTm="161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836712"/>
            <a:ext cx="7632848" cy="23233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Мой способ заключается </a:t>
            </a:r>
            <a:r>
              <a:rPr lang="ru-RU" dirty="0" smtClean="0"/>
              <a:t>в том </a:t>
            </a:r>
            <a:r>
              <a:rPr lang="ru-RU" dirty="0" smtClean="0"/>
              <a:t>, </a:t>
            </a:r>
            <a:r>
              <a:rPr lang="ru-RU" dirty="0" smtClean="0"/>
              <a:t>что кроме макулатуры </a:t>
            </a:r>
            <a:r>
              <a:rPr lang="ru-RU" dirty="0" smtClean="0"/>
              <a:t>мы можем </a:t>
            </a:r>
            <a:r>
              <a:rPr lang="ru-RU" dirty="0" smtClean="0"/>
              <a:t>ежемесячно </a:t>
            </a:r>
            <a:r>
              <a:rPr lang="ru-RU" dirty="0" smtClean="0"/>
              <a:t>собирать пластик.</a:t>
            </a:r>
            <a:endParaRPr lang="ru-RU" dirty="0"/>
          </a:p>
        </p:txBody>
      </p:sp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01008"/>
            <a:ext cx="3600400" cy="2664296"/>
          </a:xfrm>
          <a:prstGeom prst="rect">
            <a:avLst/>
          </a:prstGeom>
        </p:spPr>
      </p:pic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01008"/>
            <a:ext cx="3672408" cy="26642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07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13872">
        <p14:glitter pattern="hexagon"/>
      </p:transition>
    </mc:Choice>
    <mc:Fallback xmlns="">
      <p:transition spd="slow" advTm="138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2"/>
            <a:ext cx="7160676" cy="1675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Итог: свалки станут меньше, использованная вещь приобретёт вторую жизнь!</a:t>
            </a:r>
            <a:endParaRPr lang="ru-RU" dirty="0"/>
          </a:p>
        </p:txBody>
      </p:sp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036367"/>
            <a:ext cx="2880320" cy="2588173"/>
          </a:xfrm>
          <a:prstGeom prst="rect">
            <a:avLst/>
          </a:prstGeom>
        </p:spPr>
      </p:pic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36367"/>
            <a:ext cx="3096344" cy="25881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251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9810">
        <p14:vortex dir="r"/>
      </p:transition>
    </mc:Choice>
    <mc:Fallback xmlns="">
      <p:transition spd="slow" advTm="98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04856" cy="2448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/>
              <a:t>Мы должны заботиться </a:t>
            </a:r>
            <a:r>
              <a:rPr lang="ru-RU" sz="5300" dirty="0" smtClean="0"/>
              <a:t>о нашем городе, стране и </a:t>
            </a:r>
            <a:r>
              <a:rPr lang="ru-RU" sz="5300" dirty="0" smtClean="0"/>
              <a:t>планете!</a:t>
            </a:r>
            <a:endParaRPr lang="ru-RU" sz="5300" dirty="0"/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068960"/>
            <a:ext cx="3744416" cy="31683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427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341">
        <p14:window dir="vert"/>
      </p:transition>
    </mc:Choice>
    <mc:Fallback xmlns="">
      <p:transition spd="slow" advTm="63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699650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Спасибо за внимание!</a:t>
            </a:r>
            <a:br>
              <a:rPr lang="ru-RU" sz="7200" dirty="0" smtClean="0"/>
            </a:br>
            <a:r>
              <a:rPr lang="ru-RU" sz="7200" dirty="0" smtClean="0"/>
              <a:t>Презентацию выполнила ученица 5в класса Посохина Екатерина!</a:t>
            </a:r>
            <a:endParaRPr lang="ru-RU" sz="7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506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8890">
        <p:blinds dir="vert"/>
      </p:transition>
    </mc:Choice>
    <mc:Fallback xmlns="">
      <p:transition spd="slow" advTm="1889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4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6.8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|3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106</TotalTime>
  <Words>58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Как бороться со свалками?</vt:lpstr>
      <vt:lpstr>Как вы все знаете, в нашем лицее и во многих других проводится акция  «Спасем деревья»  по сбору макулатуры.</vt:lpstr>
      <vt:lpstr>Мой способ заключается в том , что кроме макулатуры мы можем ежемесячно собирать пластик.</vt:lpstr>
      <vt:lpstr>Итог: свалки станут меньше, использованная вещь приобретёт вторую жизнь!</vt:lpstr>
      <vt:lpstr>  Мы должны заботиться о нашем городе, стране и планете!</vt:lpstr>
      <vt:lpstr>Спасибо за внимание! Презентацию выполнила ученица 5в класса Посохина Екатерина!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бороться со свалками!</dc:title>
  <dc:creator>lenovo</dc:creator>
  <cp:lastModifiedBy>lenovo</cp:lastModifiedBy>
  <cp:revision>10</cp:revision>
  <dcterms:created xsi:type="dcterms:W3CDTF">2017-09-07T15:14:27Z</dcterms:created>
  <dcterms:modified xsi:type="dcterms:W3CDTF">2017-09-07T17:44:05Z</dcterms:modified>
</cp:coreProperties>
</file>