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A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'&#1059;&#1088;&#1086;&#1082;%20&#1073;&#1072;&#1073;&#1086;&#1095;&#1082;&#1080;'%20&#1055;&#1088;&#1080;&#1090;&#1095;&#1072;.mp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52;&#1072;&#1088;&#1082;%20&#1043;&#1086;&#1092;&#1092;&#1085;&#1080;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44;&#1072;&#1089;&#1090;&#1080;&#1085;%20&#1050;&#1072;&#1088;&#1090;&#1077;&#1088;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2;&#1088;&#1082;%20&#1043;&#1086;&#1092;&#1092;&#1084;&#1072;&#1085;.mp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109\Desktop\шабл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879" y="-79678"/>
            <a:ext cx="924107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109\Desktop\шабл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86" y="-99392"/>
            <a:ext cx="924107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Классный час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817382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i="1" dirty="0" smtClean="0">
                <a:solidFill>
                  <a:srgbClr val="00B050"/>
                </a:solidFill>
              </a:rPr>
              <a:t>Радоваться жизни…»</a:t>
            </a:r>
            <a:endParaRPr lang="ru-RU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62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109\Desktop\шабл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078" y="-99392"/>
            <a:ext cx="924107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          «Урок Бабочки»</a:t>
            </a:r>
          </a:p>
          <a:p>
            <a:endParaRPr lang="ru-RU" dirty="0"/>
          </a:p>
        </p:txBody>
      </p:sp>
      <p:sp>
        <p:nvSpPr>
          <p:cNvPr id="2" name="7-конечная звезда 1">
            <a:hlinkClick r:id="rId3" action="ppaction://hlinkfile"/>
          </p:cNvPr>
          <p:cNvSpPr/>
          <p:nvPr/>
        </p:nvSpPr>
        <p:spPr>
          <a:xfrm>
            <a:off x="4499992" y="1680828"/>
            <a:ext cx="576064" cy="360040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4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user109\Desktop\шабл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616" y="-163457"/>
            <a:ext cx="924107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0120594"/>
              </p:ext>
            </p:extLst>
          </p:nvPr>
        </p:nvGraphicFramePr>
        <p:xfrm>
          <a:off x="4211960" y="1124744"/>
          <a:ext cx="792088" cy="4248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230AB6"/>
                          </a:solidFill>
                        </a:rPr>
                        <a:t>Ж</a:t>
                      </a:r>
                      <a:endParaRPr lang="ru-RU" dirty="0">
                        <a:solidFill>
                          <a:srgbClr val="230AB6"/>
                        </a:solidFill>
                      </a:endParaRPr>
                    </a:p>
                  </a:txBody>
                  <a:tcPr/>
                </a:tc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230AB6"/>
                          </a:solidFill>
                        </a:rPr>
                        <a:t>И</a:t>
                      </a:r>
                      <a:endParaRPr lang="ru-RU" dirty="0">
                        <a:solidFill>
                          <a:srgbClr val="230AB6"/>
                        </a:solidFill>
                      </a:endParaRPr>
                    </a:p>
                  </a:txBody>
                  <a:tcPr/>
                </a:tc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230AB6"/>
                          </a:solidFill>
                        </a:rPr>
                        <a:t>З</a:t>
                      </a:r>
                      <a:endParaRPr lang="ru-RU" dirty="0">
                        <a:solidFill>
                          <a:srgbClr val="230AB6"/>
                        </a:solidFill>
                      </a:endParaRPr>
                    </a:p>
                  </a:txBody>
                  <a:tcPr/>
                </a:tc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230AB6"/>
                          </a:solidFill>
                        </a:rPr>
                        <a:t>Н</a:t>
                      </a:r>
                      <a:endParaRPr lang="ru-RU" dirty="0">
                        <a:solidFill>
                          <a:srgbClr val="230AB6"/>
                        </a:solidFill>
                      </a:endParaRPr>
                    </a:p>
                  </a:txBody>
                  <a:tcPr/>
                </a:tc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230AB6"/>
                          </a:solidFill>
                        </a:rPr>
                        <a:t>Ь</a:t>
                      </a:r>
                      <a:endParaRPr lang="ru-RU" dirty="0">
                        <a:solidFill>
                          <a:srgbClr val="230AB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32040" y="122811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230AB6"/>
                </a:solidFill>
              </a:rPr>
              <a:t>Ж</a:t>
            </a:r>
            <a:r>
              <a:rPr lang="ru-RU" dirty="0" smtClean="0">
                <a:solidFill>
                  <a:srgbClr val="230AB6"/>
                </a:solidFill>
              </a:rPr>
              <a:t>елание</a:t>
            </a:r>
            <a:endParaRPr lang="ru-RU" dirty="0">
              <a:solidFill>
                <a:srgbClr val="230AB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5412" y="1190539"/>
            <a:ext cx="1134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230AB6"/>
                </a:solidFill>
              </a:rPr>
              <a:t>Ж</a:t>
            </a:r>
            <a:r>
              <a:rPr lang="ru-RU" dirty="0" smtClean="0">
                <a:solidFill>
                  <a:srgbClr val="230AB6"/>
                </a:solidFill>
              </a:rPr>
              <a:t>алость</a:t>
            </a:r>
            <a:endParaRPr lang="ru-RU" dirty="0">
              <a:solidFill>
                <a:srgbClr val="230AB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87724" y="19888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30AB6"/>
                </a:solidFill>
              </a:rPr>
              <a:t>Интерес</a:t>
            </a:r>
            <a:endParaRPr lang="ru-RU" dirty="0">
              <a:solidFill>
                <a:srgbClr val="230AB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33884" y="19888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30AB6"/>
                </a:solidFill>
              </a:rPr>
              <a:t>Игра</a:t>
            </a:r>
            <a:endParaRPr lang="ru-RU" dirty="0">
              <a:solidFill>
                <a:srgbClr val="230AB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8652" y="207021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230AB6"/>
                </a:solidFill>
              </a:rPr>
              <a:t>И</a:t>
            </a:r>
            <a:r>
              <a:rPr lang="ru-RU" dirty="0" smtClean="0">
                <a:solidFill>
                  <a:srgbClr val="230AB6"/>
                </a:solidFill>
              </a:rPr>
              <a:t>зменение</a:t>
            </a:r>
            <a:endParaRPr lang="ru-RU" dirty="0">
              <a:solidFill>
                <a:srgbClr val="230AB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03748" y="45811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230AB6"/>
                </a:solidFill>
              </a:rPr>
              <a:t>Л</a:t>
            </a:r>
            <a:r>
              <a:rPr lang="ru-RU" dirty="0" smtClean="0">
                <a:solidFill>
                  <a:srgbClr val="230AB6"/>
                </a:solidFill>
              </a:rPr>
              <a:t>юбовь</a:t>
            </a:r>
            <a:endParaRPr lang="ru-RU" dirty="0">
              <a:solidFill>
                <a:srgbClr val="230AB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48059" y="2740278"/>
            <a:ext cx="131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230AB6"/>
                </a:solidFill>
              </a:rPr>
              <a:t>З</a:t>
            </a:r>
            <a:r>
              <a:rPr lang="ru-RU" dirty="0" smtClean="0">
                <a:solidFill>
                  <a:srgbClr val="230AB6"/>
                </a:solidFill>
              </a:rPr>
              <a:t>доровье</a:t>
            </a:r>
            <a:endParaRPr lang="ru-RU" dirty="0">
              <a:solidFill>
                <a:srgbClr val="230AB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0354" y="280059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230AB6"/>
                </a:solidFill>
              </a:rPr>
              <a:t>З</a:t>
            </a:r>
            <a:r>
              <a:rPr lang="ru-RU" dirty="0" smtClean="0">
                <a:solidFill>
                  <a:srgbClr val="230AB6"/>
                </a:solidFill>
              </a:rPr>
              <a:t>нания</a:t>
            </a:r>
            <a:endParaRPr lang="ru-RU" dirty="0">
              <a:solidFill>
                <a:srgbClr val="230AB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7504" y="37039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230AB6"/>
                </a:solidFill>
              </a:rPr>
              <a:t>Н</a:t>
            </a:r>
            <a:r>
              <a:rPr lang="ru-RU" dirty="0" smtClean="0">
                <a:solidFill>
                  <a:srgbClr val="230AB6"/>
                </a:solidFill>
              </a:rPr>
              <a:t>адежда</a:t>
            </a:r>
            <a:endParaRPr lang="ru-RU" dirty="0">
              <a:solidFill>
                <a:srgbClr val="230A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83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109\Desktop\шабл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078" y="-99392"/>
            <a:ext cx="924107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0" i="1" dirty="0" smtClean="0">
                <a:solidFill>
                  <a:srgbClr val="230AB6"/>
                </a:solidFill>
              </a:rPr>
              <a:t>Письмо юноши:</a:t>
            </a:r>
            <a:endParaRPr lang="ru-RU" b="0" i="1" dirty="0">
              <a:solidFill>
                <a:srgbClr val="230AB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196752"/>
            <a:ext cx="6984776" cy="4896544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2000" b="1" dirty="0" smtClean="0">
                <a:solidFill>
                  <a:srgbClr val="230AB6"/>
                </a:solidFill>
              </a:rPr>
              <a:t>«…Мне </a:t>
            </a:r>
            <a:r>
              <a:rPr lang="ru-RU" sz="2000" b="1" dirty="0">
                <a:solidFill>
                  <a:srgbClr val="230AB6"/>
                </a:solidFill>
              </a:rPr>
              <a:t>кажется, что меня вообще никто не понимает, не любит. Я никому не нужен. Дома родители только и говорят «Ты должен»: должен хорошо учиться, помогать по дому, хорошо себя вести, вырасти хорошим человеком, а сами, чуть что: «Не лезь, ты ничего не понимаешь, это тебе еще рано», а то кричат и ругаются. Есть у меня друг, но он теперь не друг, а предатель: я ему рассказал, что мне нравится одна девушка, а он рассказал всем, теперь все надо мной издеваются, и эта девчонка тоже издевается. Я вообще не хочу жить, лучше умру. Тогда все они узнают, все они пожалеют, только будет уже поздно».</a:t>
            </a:r>
          </a:p>
        </p:txBody>
      </p:sp>
    </p:spTree>
    <p:extLst>
      <p:ext uri="{BB962C8B-B14F-4D97-AF65-F5344CB8AC3E}">
        <p14:creationId xmlns:p14="http://schemas.microsoft.com/office/powerpoint/2010/main" val="35924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109\Desktop\шабл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73" y="-79678"/>
            <a:ext cx="924107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1" dirty="0" smtClean="0">
                <a:solidFill>
                  <a:srgbClr val="230AB6"/>
                </a:solidFill>
              </a:rPr>
              <a:t>Письмо девушки:</a:t>
            </a:r>
            <a:endParaRPr lang="ru-RU" b="0" i="1" dirty="0">
              <a:solidFill>
                <a:srgbClr val="230AB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268760"/>
            <a:ext cx="6347048" cy="4709160"/>
          </a:xfrm>
        </p:spPr>
        <p:txBody>
          <a:bodyPr>
            <a:normAutofit fontScale="55000" lnSpcReduction="20000"/>
          </a:bodyPr>
          <a:lstStyle/>
          <a:p>
            <a:r>
              <a:rPr lang="ru-RU" sz="3300" dirty="0">
                <a:solidFill>
                  <a:srgbClr val="230AB6"/>
                </a:solidFill>
              </a:rPr>
              <a:t>«Меня зовут Юлия. Три года я больна раком. С того момента, когда медицина отобрала у меня последнюю надежду, я жду смерти. Часто, когда уже нет сил сквозь слезы я разговариваю с Богом. Только ему я могу выразить все что чувствую. Сейчас сижу возле компьютера и я разъярена просто! Хожу по этим разным блогам и читаю как они не хотят жить!! Люди!!! Хотите я с вами поменяюсь!??? Сегодня ко мне приходил мой классный руководитель. Рассказывал о друзьях, подругах, о школе. Лучше бы он совсем не приходил. Как я им завидую. Завидую, что они могут ходить в школу, на танцы, кататься на </a:t>
            </a:r>
            <a:r>
              <a:rPr lang="ru-RU" sz="3300" dirty="0" err="1">
                <a:solidFill>
                  <a:srgbClr val="230AB6"/>
                </a:solidFill>
              </a:rPr>
              <a:t>велике</a:t>
            </a:r>
            <a:r>
              <a:rPr lang="ru-RU" sz="3300" dirty="0">
                <a:solidFill>
                  <a:srgbClr val="230AB6"/>
                </a:solidFill>
              </a:rPr>
              <a:t>, а больше всего то, что они могут просто жить.</a:t>
            </a:r>
            <a:r>
              <a:rPr lang="ru-RU" sz="3300" b="1" dirty="0">
                <a:solidFill>
                  <a:srgbClr val="230AB6"/>
                </a:solidFill>
              </a:rPr>
              <a:t> </a:t>
            </a:r>
            <a:r>
              <a:rPr lang="ru-RU" sz="3300" dirty="0">
                <a:solidFill>
                  <a:srgbClr val="230AB6"/>
                </a:solidFill>
              </a:rPr>
              <a:t>Сегодня хочу попробовать улыбнуться маме. Так мало улыбок я могу ей подарить. Знаю, что это приносит ей огромную радость.</a:t>
            </a:r>
            <a:br>
              <a:rPr lang="ru-RU" sz="3300" dirty="0">
                <a:solidFill>
                  <a:srgbClr val="230AB6"/>
                </a:solidFill>
              </a:rPr>
            </a:br>
            <a:r>
              <a:rPr lang="ru-RU" sz="3300" dirty="0">
                <a:solidFill>
                  <a:srgbClr val="230AB6"/>
                </a:solidFill>
              </a:rPr>
              <a:t>Мне так трудно принять факт, что скоро меня может не быть. Что не посмотрю уже в окно. Не посижу уже на балконе. Не обниму маму, не увижу это ясное солнышко, не услышу пение птиц</a:t>
            </a:r>
            <a:r>
              <a:rPr lang="ru-RU" sz="3300" dirty="0" smtClean="0">
                <a:solidFill>
                  <a:srgbClr val="230AB6"/>
                </a:solidFill>
              </a:rPr>
              <a:t>….</a:t>
            </a:r>
          </a:p>
          <a:p>
            <a:r>
              <a:rPr lang="ru-RU" sz="3300" b="1" dirty="0" smtClean="0">
                <a:solidFill>
                  <a:srgbClr val="230AB6"/>
                </a:solidFill>
              </a:rPr>
              <a:t>Я </a:t>
            </a:r>
            <a:r>
              <a:rPr lang="ru-RU" sz="3300" b="1" dirty="0">
                <a:solidFill>
                  <a:srgbClr val="230AB6"/>
                </a:solidFill>
              </a:rPr>
              <a:t>просто хочу жить.»</a:t>
            </a:r>
            <a:endParaRPr lang="ru-RU" sz="3300" dirty="0">
              <a:solidFill>
                <a:srgbClr val="230AB6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19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109\Desktop\шаблон 1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86" y="-243408"/>
            <a:ext cx="924107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230AB6"/>
                </a:solidFill>
              </a:rPr>
              <a:t>Ролик о </a:t>
            </a:r>
            <a:r>
              <a:rPr lang="ru-RU" dirty="0" err="1" smtClean="0">
                <a:solidFill>
                  <a:srgbClr val="230AB6"/>
                </a:solidFill>
              </a:rPr>
              <a:t>Дастине</a:t>
            </a:r>
            <a:r>
              <a:rPr lang="ru-RU" dirty="0" smtClean="0">
                <a:solidFill>
                  <a:srgbClr val="230AB6"/>
                </a:solidFill>
              </a:rPr>
              <a:t> Картере</a:t>
            </a:r>
          </a:p>
          <a:p>
            <a:endParaRPr lang="ru-RU" dirty="0">
              <a:solidFill>
                <a:srgbClr val="230AB6"/>
              </a:solidFill>
            </a:endParaRPr>
          </a:p>
          <a:p>
            <a:endParaRPr lang="ru-RU" dirty="0" smtClean="0">
              <a:solidFill>
                <a:srgbClr val="230AB6"/>
              </a:solidFill>
            </a:endParaRPr>
          </a:p>
          <a:p>
            <a:r>
              <a:rPr lang="ru-RU" dirty="0" smtClean="0">
                <a:solidFill>
                  <a:srgbClr val="230AB6"/>
                </a:solidFill>
              </a:rPr>
              <a:t> </a:t>
            </a:r>
          </a:p>
          <a:p>
            <a:endParaRPr lang="ru-RU" dirty="0">
              <a:solidFill>
                <a:srgbClr val="230AB6"/>
              </a:solidFill>
            </a:endParaRPr>
          </a:p>
        </p:txBody>
      </p:sp>
      <p:sp>
        <p:nvSpPr>
          <p:cNvPr id="6" name="6-конечная звезда 5">
            <a:hlinkClick r:id="rId4" action="ppaction://hlinkfile"/>
          </p:cNvPr>
          <p:cNvSpPr/>
          <p:nvPr/>
        </p:nvSpPr>
        <p:spPr>
          <a:xfrm>
            <a:off x="5364088" y="1772816"/>
            <a:ext cx="504056" cy="57606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04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109\Desktop\шабл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86" y="-99392"/>
            <a:ext cx="924107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230AB6"/>
                </a:solidFill>
              </a:rPr>
              <a:t>Ролик о Марке </a:t>
            </a:r>
            <a:r>
              <a:rPr lang="ru-RU" dirty="0" err="1" smtClean="0">
                <a:solidFill>
                  <a:srgbClr val="230AB6"/>
                </a:solidFill>
              </a:rPr>
              <a:t>Гоффни</a:t>
            </a:r>
            <a:r>
              <a:rPr lang="ru-RU" dirty="0" smtClean="0">
                <a:solidFill>
                  <a:srgbClr val="230AB6"/>
                </a:solidFill>
              </a:rPr>
              <a:t> </a:t>
            </a:r>
            <a:endParaRPr lang="ru-RU" dirty="0">
              <a:solidFill>
                <a:srgbClr val="230AB6"/>
              </a:solidFill>
            </a:endParaRPr>
          </a:p>
        </p:txBody>
      </p:sp>
      <p:sp>
        <p:nvSpPr>
          <p:cNvPr id="5" name="6-конечная звезда 4">
            <a:hlinkClick r:id="rId3" action="ppaction://hlinkfile"/>
          </p:cNvPr>
          <p:cNvSpPr/>
          <p:nvPr/>
        </p:nvSpPr>
        <p:spPr>
          <a:xfrm>
            <a:off x="5004048" y="1844824"/>
            <a:ext cx="504056" cy="57606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1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109\Desktop\шабл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86" y="-99392"/>
            <a:ext cx="924107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Полезная информация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43956" cy="4937760"/>
          </a:xfrm>
        </p:spPr>
        <p:txBody>
          <a:bodyPr>
            <a:normAutofit fontScale="92500"/>
          </a:bodyPr>
          <a:lstStyle/>
          <a:p>
            <a:pPr lvl="0" algn="ctr"/>
            <a:r>
              <a:rPr lang="ru-RU" dirty="0" smtClean="0">
                <a:solidFill>
                  <a:srgbClr val="230AB6"/>
                </a:solidFill>
              </a:rPr>
              <a:t>Детский телефон доверия, работающий </a:t>
            </a:r>
            <a:endParaRPr lang="ru-RU" dirty="0" smtClean="0">
              <a:solidFill>
                <a:srgbClr val="230AB6"/>
              </a:solidFill>
            </a:endParaRPr>
          </a:p>
          <a:p>
            <a:pPr lvl="0" algn="ctr"/>
            <a:r>
              <a:rPr lang="ru-RU" dirty="0" smtClean="0">
                <a:solidFill>
                  <a:srgbClr val="230AB6"/>
                </a:solidFill>
              </a:rPr>
              <a:t>под </a:t>
            </a:r>
            <a:r>
              <a:rPr lang="ru-RU" dirty="0" smtClean="0">
                <a:solidFill>
                  <a:srgbClr val="230AB6"/>
                </a:solidFill>
              </a:rPr>
              <a:t>единым общероссийским номером </a:t>
            </a:r>
            <a:endParaRPr lang="ru-RU" dirty="0" smtClean="0">
              <a:solidFill>
                <a:srgbClr val="230AB6"/>
              </a:solidFill>
            </a:endParaRPr>
          </a:p>
          <a:p>
            <a:pPr lvl="0" algn="ctr"/>
            <a:r>
              <a:rPr lang="ru-RU" dirty="0" smtClean="0">
                <a:solidFill>
                  <a:srgbClr val="230AB6"/>
                </a:solidFill>
              </a:rPr>
              <a:t>(</a:t>
            </a:r>
            <a:r>
              <a:rPr lang="ru-RU" dirty="0" smtClean="0">
                <a:solidFill>
                  <a:srgbClr val="230AB6"/>
                </a:solidFill>
              </a:rPr>
              <a:t>бесплатно, </a:t>
            </a:r>
            <a:r>
              <a:rPr lang="ru-RU" i="1" dirty="0" smtClean="0">
                <a:solidFill>
                  <a:srgbClr val="230AB6"/>
                </a:solidFill>
              </a:rPr>
              <a:t>круглосуточно</a:t>
            </a:r>
            <a:r>
              <a:rPr lang="ru-RU" dirty="0" smtClean="0">
                <a:solidFill>
                  <a:srgbClr val="230AB6"/>
                </a:solidFill>
              </a:rPr>
              <a:t>) </a:t>
            </a:r>
            <a:endParaRPr lang="ru-RU" dirty="0" smtClean="0">
              <a:solidFill>
                <a:srgbClr val="230AB6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230AB6"/>
                </a:solidFill>
              </a:rPr>
              <a:t>8-800-200-122 </a:t>
            </a:r>
            <a:endParaRPr lang="ru-RU" dirty="0" smtClean="0">
              <a:solidFill>
                <a:srgbClr val="230AB6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230AB6"/>
              </a:solidFill>
            </a:endParaRPr>
          </a:p>
          <a:p>
            <a:pPr lvl="0"/>
            <a:r>
              <a:rPr lang="ru-RU" dirty="0" smtClean="0">
                <a:solidFill>
                  <a:srgbClr val="230AB6"/>
                </a:solidFill>
              </a:rPr>
              <a:t>«Дети </a:t>
            </a:r>
            <a:r>
              <a:rPr lang="ru-RU" dirty="0" err="1" smtClean="0">
                <a:solidFill>
                  <a:srgbClr val="230AB6"/>
                </a:solidFill>
              </a:rPr>
              <a:t>Онлайн</a:t>
            </a:r>
            <a:r>
              <a:rPr lang="ru-RU" dirty="0" smtClean="0">
                <a:solidFill>
                  <a:srgbClr val="230AB6"/>
                </a:solidFill>
              </a:rPr>
              <a:t>» консультирование по вопросам: </a:t>
            </a:r>
          </a:p>
          <a:p>
            <a:pPr lvl="0">
              <a:buNone/>
            </a:pPr>
            <a:r>
              <a:rPr lang="ru-RU" u="sng" dirty="0" smtClean="0">
                <a:solidFill>
                  <a:srgbClr val="230AB6"/>
                </a:solidFill>
              </a:rPr>
              <a:t>Как </a:t>
            </a:r>
            <a:r>
              <a:rPr lang="ru-RU" u="sng" dirty="0" smtClean="0">
                <a:solidFill>
                  <a:srgbClr val="230AB6"/>
                </a:solidFill>
              </a:rPr>
              <a:t>защитить себя </a:t>
            </a:r>
            <a:r>
              <a:rPr lang="ru-RU" u="sng" dirty="0" smtClean="0">
                <a:solidFill>
                  <a:srgbClr val="230AB6"/>
                </a:solidFill>
              </a:rPr>
              <a:t>от негативного контента, преследования, шантажа, домогательства в Интернете? </a:t>
            </a:r>
          </a:p>
          <a:p>
            <a:pPr lvl="0" algn="ctr">
              <a:buNone/>
            </a:pPr>
            <a:r>
              <a:rPr lang="ru-RU" dirty="0" smtClean="0">
                <a:solidFill>
                  <a:srgbClr val="230AB6"/>
                </a:solidFill>
              </a:rPr>
              <a:t>        (</a:t>
            </a:r>
            <a:r>
              <a:rPr lang="ru-RU" dirty="0" smtClean="0">
                <a:solidFill>
                  <a:srgbClr val="230AB6"/>
                </a:solidFill>
              </a:rPr>
              <a:t>Бесплатно, с 09-00 до 18-00 по рабочим дням) 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230AB6"/>
                </a:solidFill>
              </a:rPr>
              <a:t>8-800-250-00-15</a:t>
            </a:r>
            <a:endParaRPr lang="ru-RU" dirty="0" smtClean="0">
              <a:solidFill>
                <a:srgbClr val="230AB6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3993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191</TotalTime>
  <Words>357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Классный час</vt:lpstr>
      <vt:lpstr>Презентация PowerPoint</vt:lpstr>
      <vt:lpstr>Презентация PowerPoint</vt:lpstr>
      <vt:lpstr>Письмо юноши:</vt:lpstr>
      <vt:lpstr>Письмо девушки:</vt:lpstr>
      <vt:lpstr>Презентация PowerPoint</vt:lpstr>
      <vt:lpstr>Презентация PowerPoint</vt:lpstr>
      <vt:lpstr>Полезная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Administrator</dc:creator>
  <cp:lastModifiedBy>user 109</cp:lastModifiedBy>
  <cp:revision>8</cp:revision>
  <dcterms:created xsi:type="dcterms:W3CDTF">2018-02-27T04:26:36Z</dcterms:created>
  <dcterms:modified xsi:type="dcterms:W3CDTF">2018-02-27T07:51:22Z</dcterms:modified>
</cp:coreProperties>
</file>