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6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70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1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31D0F-EB9C-436E-A4B8-B8C97666547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4FA93-BE72-4224-B53A-BADAE2E68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99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4FA93-BE72-4224-B53A-BADAE2E682B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745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4FA93-BE72-4224-B53A-BADAE2E682B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8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54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4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8956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10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339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93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06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76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601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8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98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79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93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47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33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6648C-C64A-4284-AA36-5E385474777D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A304201-D776-415A-9B42-F1E01CB987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5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2560" y="1554480"/>
            <a:ext cx="9326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на летний оздоровительный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45880" y="5882640"/>
            <a:ext cx="306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№3 Бабаева А.Е</a:t>
            </a:r>
          </a:p>
          <a:p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590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340" y="0"/>
            <a:ext cx="4870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97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351" y="106680"/>
            <a:ext cx="3116106" cy="2337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1" y="106680"/>
            <a:ext cx="118687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Даже укус обычного комара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вызвать довольно обширное покраснение,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 и припухлость обычно бывает больше, чем у взрослого человека.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укусе комаров выраженная аллергическая реакция чаще всего развивается,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ребенок подвергся большому количеству укусов. После укуса комара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образуется небольшое покраснение и припухлость, которая зудит. Если 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есть склонность к аллергии на укусы комаров, в месте укуса может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развиться волдырь — образование, заполненное жидкостью, больших размеров,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приподнятое над поверхностью кожи. Обычно через пару дней они постепенно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начинают бледнеть и проходить. В остальном же реакция детского организма на укус любого насекомого не сильно отличается от реакции взрослых.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малыш пытается чесать волдырь — нужно непременно снять зуд. Ведь через маленький расчес несложно занести инфекцию.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снятия зуда после укусов комарами можно: разбавить соду водой до состояния кашицы, обработать волдырь, протереть нашатырным спиртом, разбавленным водой в равных долях. Для снятия зуда можно успешно применять антигистаминные средства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зиртек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лоратадин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супрастин,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фенкарол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тавегил), реализуемые в аптеках без рецепта. Можно использовать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препараты, обладающие успокаивающим эффектом. Такие препараты, как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фенистил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гель, или любые спреи и мази, содержащие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пантенол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пантенол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спрей,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депантенол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пантенол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плюс и другие).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Фенистил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гель — антигистаминный препарат для локальных обработок. Рекомендуется для снятия зуда при укусах комаров и других насекомых.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Адвантан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глюкокортикостероид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последнего поколения. Благодаря особой форме действующего компонента, препарат практически не оказывает общего действия на организм даже при длительном использовании. В случае укусов насекомых рекомендуется только при очень ярко выраженной реакции. Обычно препарат не вызывает побочные эффекты. Обработку мазью осуществляют один раз в сутки, необильно.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5158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948" y="0"/>
            <a:ext cx="2073052" cy="29286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1480" y="441960"/>
            <a:ext cx="114604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Клещи</a:t>
            </a: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населяют леса, однако и в лугах тоже чувствуют себя замечательно.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Чаще всего клещи подкарауливают свои жертвы, сидя на травинках или веточках.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Ползти они могут только вверх, вниз не умеют.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 если он присосался? Это довольно опасное насекомое и извлекать его из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ранки самостоятельно не желательно. Лучше сразу же отправиться в больницу или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ближайший травм пункт.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грозит укус клеща?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если укус клеща был кратковременным, риск заражения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клещевыми инфекциями не исключается. Клещ может являться источником довольно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большого количества заболеваний, поэтому удалив клеща, сохраните его для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на зараженность клещевыми инфекциями (клещевой энцефалит, клещевой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боррелиоз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есть возможность и на другие инфекции), обычно это можно сделать в инфекционной больнице. Клеща следует поместить в небольшой стеклянный флакон вместе с кусочком ваты, слегка смоченным водой. Обязательно закройте флакон плотной крышкой и храните его в холодильнике. Для микроскопической диагностики клеща нужно доставить в лабораторию живым. Для ПЦР-диагностики пригодны даже отдельные фрагменты клеща. Однако последний метод не имеет широкого распространения даже в крупных городах. Нужно понимать, что наличие инфекции у клеща еще не значит, что заболеет человек. Анализ клеща нужен для спокойствия в случае отрицательного результата и бдительности — в случае положительного.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0569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820" y="0"/>
            <a:ext cx="2816180" cy="18745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8120" y="228600"/>
            <a:ext cx="115366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Пчелы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Укус пчелы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осы ребенок может получить, неосторожно наступив на насекомое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босой ножкой или даже во время поедания какого-либо сладкого и сочного фрукта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насекомое может тоже захотеть полакомиться. Укусы пчел отличаются тем, что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укусе пчела оставляет в ране свое жало. Жало пчелы имеет зазубрены,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 в обратную сторону от направления проникновения жала, поэтому после нападения пчела не может вытащить жало из раны, а, пытаясь улететь, она оставляет жало в ране вместе с небольшой частью своего кишечника и мешком, содержащим яд. Этот мешок продолжает некоторое время сокращаться, выдавливая яд в рану. После нападения, через несколько минут, пчела умирает, поэтому пчелы не нападают просто так, а только в том случае, если их сильно разозлить или представлять угрозу для их улья.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Укус пчелы характеризуется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покраснением, припухлостью в месте укуса, в центре укуса видно жало.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резкая боль, жало в месте укуса, отек, покраснение. Первая помощь при укусах жалящих насекомых заключается в следующем: удалить жало, так как мешок, содержащий яд продолжает сокращаться и выделять яд еще длительное время. Жало необходимо удалять с осторожностью, чтобы не сжать мешок с ядом и не спровоцировать выход яда в рану. Лучше всего использовать пинцет, который часто есть в женской сумочке. Так же, чтобы замедлить процесс всасывания яда и уменьшить отек, нужно приложить к месту укуса холод (пакет со льдом и водой). Дать антигистаминное средство внутрь, смазать больное место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фенистил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-гелем или в более тяжелых случаях кремом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адвантан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 которых говорилось выше).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82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041" y="640080"/>
            <a:ext cx="3307199" cy="2941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1480" y="640080"/>
            <a:ext cx="11277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Мухи (слепни)</a:t>
            </a:r>
          </a:p>
          <a:p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идет о большой мухе — слепень. Чаще всего — это жительница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местности.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Ее укус препятствует свертываемости крови, и ранка долго кровоточит.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Укус этого насекомого очень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болезненен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 тому же, ранка может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впоследствии воспалиться и даже нагноиться, так как насекомое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отложить под кожу свои яйца. Более активны эти насекомые в ясный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солнечный денек.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ребенка укусил слепень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нужно как можно быстрее промыть ранку водой с мылом. Чтобы снять зуд, поможет та же питьевая сода. Примочки ставятся на 15 минут, после чего сменяются новыми. Слепни совершенно безопасны в тени и нападают исключительно на солнечных лужках, поближе к водоемам. В случае выраженных местных реакций необходимо также дать ребенку антигистаминный препарат,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обработать место укуса успокаивающими и противовоспалительными кремами, о которых уже много говорилось.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89951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" y="243840"/>
            <a:ext cx="115976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Муравьи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 обычно нападают группой, одиночные атаки редки.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Нападают муравьи, только если есть угроза их муравейнику. Сами по себе муравьи не так уж 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опасны, но их укус может доставить неприятные ощущения для малютки.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Особенно, если это рыжие или лесные муравьи. 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укуса необходимо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промыть место ранки теплой водой с мылом,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приложить холодный компресс, можно намазать гелем или кремом успокаивающего действия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680" y="243840"/>
            <a:ext cx="4130040" cy="249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939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" y="167641"/>
            <a:ext cx="1175004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Подводя итоги всему вышесказанному</a:t>
            </a:r>
            <a:r>
              <a:rPr lang="ru-RU" dirty="0" smtClean="0"/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очевидно, что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способ избежать аллергической и различных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нежелательных реакций на укус насекомого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избежать этого укуса. А чтобы укусы насекомых у детей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свести к минимуму,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соблюдайте несложные рекомендации: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для отдыха в жаркое время должно быть подальше от воды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(озера, пруда, реки);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осматривайте помещения, где собираетесь отдыхать, на наличие осиных гнезд;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держите на открытых местах сладкие фрукты и десерты,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пейте из жестяных баночек и бутылок, простоявших на столе некоторое время без присмотра — в них может затаиться оса!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употребления сладостей и фруктов обязательно протирайте губы мокрой салфеткой;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ходить босиком по лужкам и цветочным полям;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применять летом сильно пахнущие цветочные ароматы;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берите с собой москитную сетку;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одевайте малыша в светлую одежду (не ярких цветов) с длинными рукавчиками и носочки или штанишки из тонкой натуральной ткани;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отправляетесь в лес, проследите, чтобы ножки и ручки по возможности были прикрыты (это либо штанишки и рукава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резиночке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либо заправьте брюки в носки);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имейте всегда с собой препараты от насекомых специально для малышей (о которых много говорилось выше).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профилактики укусов также необходимо использовать специальные спреи и мази, которые отпугивают насекомых при выезде за город на природу — репелленты. Как правильно пользоваться репеллентами?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711" y="1"/>
            <a:ext cx="3823329" cy="213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3891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</TotalTime>
  <Words>1287</Words>
  <Application>Microsoft Office PowerPoint</Application>
  <PresentationFormat>Широкоэкранный</PresentationFormat>
  <Paragraphs>86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Рамазан Бабаев</dc:creator>
  <cp:lastModifiedBy>Рамазан Бабаев</cp:lastModifiedBy>
  <cp:revision>12</cp:revision>
  <dcterms:created xsi:type="dcterms:W3CDTF">2018-06-09T15:45:24Z</dcterms:created>
  <dcterms:modified xsi:type="dcterms:W3CDTF">2018-06-20T17:49:14Z</dcterms:modified>
</cp:coreProperties>
</file>