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7" r:id="rId2"/>
    <p:sldId id="269" r:id="rId3"/>
    <p:sldId id="280" r:id="rId4"/>
    <p:sldId id="270" r:id="rId5"/>
    <p:sldId id="275" r:id="rId6"/>
    <p:sldId id="279" r:id="rId7"/>
    <p:sldId id="260" r:id="rId8"/>
    <p:sldId id="258" r:id="rId9"/>
    <p:sldId id="276" r:id="rId10"/>
    <p:sldId id="278" r:id="rId11"/>
    <p:sldId id="277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2"/>
    <p:penClr>
      <a:srgbClr val="FF0000"/>
    </p:penClr>
  </p:showPr>
  <p:clrMru>
    <a:srgbClr val="144822"/>
    <a:srgbClr val="652D03"/>
    <a:srgbClr val="210F01"/>
    <a:srgbClr val="FEEC9E"/>
    <a:srgbClr val="FCEF46"/>
    <a:srgbClr val="D0F33B"/>
    <a:srgbClr val="5CEB35"/>
    <a:srgbClr val="41E43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588" autoAdjust="0"/>
    <p:restoredTop sz="94624" autoAdjust="0"/>
  </p:normalViewPr>
  <p:slideViewPr>
    <p:cSldViewPr>
      <p:cViewPr>
        <p:scale>
          <a:sx n="66" d="100"/>
          <a:sy n="66" d="100"/>
        </p:scale>
        <p:origin x="-127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3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D1BEB-B72C-406C-A71B-3D364F60BA8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7508A-A33F-4681-9AA8-F28861499B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E5DCA-EC0D-4EB4-8ED0-D3FAD154516A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F7590-AEA3-46B8-BEED-3198E18F5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5AA86-578C-4A65-96CB-48197DEEE59E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0877-6A03-4A4A-8CCF-B8E1C0359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5AA86-578C-4A65-96CB-48197DEEE59E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0877-6A03-4A4A-8CCF-B8E1C0359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5AA86-578C-4A65-96CB-48197DEEE59E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0877-6A03-4A4A-8CCF-B8E1C0359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5AA86-578C-4A65-96CB-48197DEEE59E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0877-6A03-4A4A-8CCF-B8E1C0359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5AA86-578C-4A65-96CB-48197DEEE59E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0877-6A03-4A4A-8CCF-B8E1C0359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5AA86-578C-4A65-96CB-48197DEEE59E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0877-6A03-4A4A-8CCF-B8E1C0359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5AA86-578C-4A65-96CB-48197DEEE59E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0877-6A03-4A4A-8CCF-B8E1C0359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5AA86-578C-4A65-96CB-48197DEEE59E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0877-6A03-4A4A-8CCF-B8E1C0359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5AA86-578C-4A65-96CB-48197DEEE59E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0877-6A03-4A4A-8CCF-B8E1C0359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5AA86-578C-4A65-96CB-48197DEEE59E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0877-6A03-4A4A-8CCF-B8E1C0359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5AA86-578C-4A65-96CB-48197DEEE59E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0877-6A03-4A4A-8CCF-B8E1C0359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5AA86-578C-4A65-96CB-48197DEEE59E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20877-6A03-4A4A-8CCF-B8E1C0359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Russkij_tanec_-_russkij_tanec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Russkij_tanec_-_russkij_tanec.mp3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jpeg"/><Relationship Id="rId2" Type="http://schemas.openxmlformats.org/officeDocument/2006/relationships/audio" Target="file:///C:\Users\admin\Desktop\Russkij_tanec_-_russkij_tanec.mp3" TargetMode="External"/><Relationship Id="rId1" Type="http://schemas.openxmlformats.org/officeDocument/2006/relationships/audio" Target="file:///C:\Users\admin\Desktop\&#1088;&#1072;&#1079;&#1074;.%20&#1051;&#1045;&#1058;&#1054;\2.%20&#1087;&#1072;&#1088;&#1086;&#1074;&#1086;&#1079;&#1080;&#1082;.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10" Type="http://schemas.openxmlformats.org/officeDocument/2006/relationships/image" Target="../media/image2.png"/><Relationship Id="rId4" Type="http://schemas.openxmlformats.org/officeDocument/2006/relationships/image" Target="../media/image4.pn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Russkij_tanec_-_russkij_tanec.mp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88;&#1072;&#1079;&#1074;.%20&#1051;&#1045;&#1058;&#1054;\2.%20&#1087;&#1072;&#1088;&#1086;&#1074;&#1086;&#1079;&#1080;&#1082;..mp3" TargetMode="Externa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jpeg"/><Relationship Id="rId2" Type="http://schemas.openxmlformats.org/officeDocument/2006/relationships/audio" Target="file:///C:\Users\admin\Desktop\Russkij_tanec_-_russkij_tanec.mp3" TargetMode="External"/><Relationship Id="rId1" Type="http://schemas.openxmlformats.org/officeDocument/2006/relationships/audio" Target="file:///C:\Users\admin\Desktop\&#1088;&#1072;&#1079;&#1074;.%20&#1051;&#1045;&#1058;&#1054;\2.%20&#1087;&#1072;&#1088;&#1086;&#1074;&#1086;&#1079;&#1080;&#1082;.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10" Type="http://schemas.openxmlformats.org/officeDocument/2006/relationships/image" Target="../media/image2.png"/><Relationship Id="rId4" Type="http://schemas.openxmlformats.org/officeDocument/2006/relationships/image" Target="../media/image4.pn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audio" Target="file:///C:\Users\admin\Desktop\&#1088;&#1072;&#1079;&#1074;.%20&#1051;&#1045;&#1058;&#1054;\2.%20&#1087;&#1072;&#1088;&#1086;&#1074;&#1086;&#1079;&#1080;&#1082;.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15.png"/><Relationship Id="rId10" Type="http://schemas.openxmlformats.org/officeDocument/2006/relationships/image" Target="../media/image19.jpeg"/><Relationship Id="rId4" Type="http://schemas.openxmlformats.org/officeDocument/2006/relationships/image" Target="../media/image4.pn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1.jpeg"/><Relationship Id="rId2" Type="http://schemas.openxmlformats.org/officeDocument/2006/relationships/audio" Target="file:///C:\Users\admin\Desktop\Russkij_tanec_-_russkij_tanec.mp3" TargetMode="External"/><Relationship Id="rId1" Type="http://schemas.openxmlformats.org/officeDocument/2006/relationships/audio" Target="file:///C:\Users\admin\Desktop\&#1088;&#1072;&#1079;&#1074;.%20&#1051;&#1045;&#1058;&#1054;\2.%20&#1087;&#1072;&#1088;&#1086;&#1074;&#1086;&#1079;&#1080;&#1082;..mp3" TargetMode="External"/><Relationship Id="rId6" Type="http://schemas.openxmlformats.org/officeDocument/2006/relationships/image" Target="../media/image20.jpeg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шаблоны\origina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47" y="0"/>
            <a:ext cx="9097253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14942" y="1285860"/>
            <a:ext cx="3286148" cy="32147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gradFill flip="none" rotWithShape="1">
                  <a:gsLst>
                    <a:gs pos="0">
                      <a:srgbClr val="652D03">
                        <a:shade val="30000"/>
                        <a:satMod val="115000"/>
                      </a:srgbClr>
                    </a:gs>
                    <a:gs pos="50000">
                      <a:srgbClr val="652D03">
                        <a:shade val="67500"/>
                        <a:satMod val="115000"/>
                      </a:srgbClr>
                    </a:gs>
                    <a:gs pos="100000">
                      <a:srgbClr val="652D03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Путешествие </a:t>
            </a:r>
            <a:br>
              <a:rPr lang="ru-RU" sz="2400" b="1" dirty="0" smtClean="0">
                <a:gradFill flip="none" rotWithShape="1">
                  <a:gsLst>
                    <a:gs pos="0">
                      <a:srgbClr val="652D03">
                        <a:shade val="30000"/>
                        <a:satMod val="115000"/>
                      </a:srgbClr>
                    </a:gs>
                    <a:gs pos="50000">
                      <a:srgbClr val="652D03">
                        <a:shade val="67500"/>
                        <a:satMod val="115000"/>
                      </a:srgbClr>
                    </a:gs>
                    <a:gs pos="100000">
                      <a:srgbClr val="652D03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gradFill flip="none" rotWithShape="1">
                  <a:gsLst>
                    <a:gs pos="0">
                      <a:srgbClr val="652D03">
                        <a:shade val="30000"/>
                        <a:satMod val="115000"/>
                      </a:srgbClr>
                    </a:gs>
                    <a:gs pos="50000">
                      <a:srgbClr val="652D03">
                        <a:shade val="67500"/>
                        <a:satMod val="115000"/>
                      </a:srgbClr>
                    </a:gs>
                    <a:gs pos="100000">
                      <a:srgbClr val="652D03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 «Играем, </a:t>
            </a:r>
            <a:r>
              <a:rPr lang="ru-RU" sz="2400" b="1" dirty="0" smtClean="0">
                <a:gradFill flip="none" rotWithShape="1">
                  <a:gsLst>
                    <a:gs pos="0">
                      <a:srgbClr val="652D03">
                        <a:shade val="30000"/>
                        <a:satMod val="115000"/>
                      </a:srgbClr>
                    </a:gs>
                    <a:gs pos="50000">
                      <a:srgbClr val="652D03">
                        <a:shade val="67500"/>
                        <a:satMod val="115000"/>
                      </a:srgbClr>
                    </a:gs>
                    <a:gs pos="100000">
                      <a:srgbClr val="652D03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не скучаем </a:t>
            </a:r>
            <a:endParaRPr lang="ru-RU" sz="2400" b="1" dirty="0" smtClean="0">
              <a:gradFill flip="none" rotWithShape="1">
                <a:gsLst>
                  <a:gs pos="0">
                    <a:srgbClr val="652D03">
                      <a:shade val="30000"/>
                      <a:satMod val="115000"/>
                    </a:srgbClr>
                  </a:gs>
                  <a:gs pos="50000">
                    <a:srgbClr val="652D03">
                      <a:shade val="67500"/>
                      <a:satMod val="115000"/>
                    </a:srgbClr>
                  </a:gs>
                  <a:gs pos="100000">
                    <a:srgbClr val="652D03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gradFill flip="none" rotWithShape="1">
                  <a:gsLst>
                    <a:gs pos="0">
                      <a:srgbClr val="652D03">
                        <a:shade val="30000"/>
                        <a:satMod val="115000"/>
                      </a:srgbClr>
                    </a:gs>
                    <a:gs pos="50000">
                      <a:srgbClr val="652D03">
                        <a:shade val="67500"/>
                        <a:satMod val="115000"/>
                      </a:srgbClr>
                    </a:gs>
                    <a:gs pos="100000">
                      <a:srgbClr val="652D03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с </a:t>
            </a:r>
            <a:r>
              <a:rPr lang="ru-RU" sz="2400" b="1" dirty="0" smtClean="0">
                <a:gradFill flip="none" rotWithShape="1">
                  <a:gsLst>
                    <a:gs pos="0">
                      <a:srgbClr val="652D03">
                        <a:shade val="30000"/>
                        <a:satMod val="115000"/>
                      </a:srgbClr>
                    </a:gs>
                    <a:gs pos="50000">
                      <a:srgbClr val="652D03">
                        <a:shade val="67500"/>
                        <a:satMod val="115000"/>
                      </a:srgbClr>
                    </a:gs>
                    <a:gs pos="100000">
                      <a:srgbClr val="652D03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летним паровозиком </a:t>
            </a:r>
            <a:r>
              <a:rPr lang="ru-RU" sz="2400" b="1" dirty="0" smtClean="0">
                <a:gradFill flip="none" rotWithShape="1">
                  <a:gsLst>
                    <a:gs pos="0">
                      <a:srgbClr val="652D03">
                        <a:shade val="30000"/>
                        <a:satMod val="115000"/>
                      </a:srgbClr>
                    </a:gs>
                    <a:gs pos="50000">
                      <a:srgbClr val="652D03">
                        <a:shade val="67500"/>
                        <a:satMod val="115000"/>
                      </a:srgbClr>
                    </a:gs>
                    <a:gs pos="100000">
                      <a:srgbClr val="652D03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Антошка</a:t>
            </a:r>
            <a:r>
              <a:rPr lang="ru-RU" sz="2400" b="1" dirty="0" smtClean="0">
                <a:gradFill flip="none" rotWithShape="1">
                  <a:gsLst>
                    <a:gs pos="0">
                      <a:srgbClr val="652D03">
                        <a:shade val="30000"/>
                        <a:satMod val="115000"/>
                      </a:srgbClr>
                    </a:gs>
                    <a:gs pos="50000">
                      <a:srgbClr val="652D03">
                        <a:shade val="67500"/>
                        <a:satMod val="115000"/>
                      </a:srgbClr>
                    </a:gs>
                    <a:gs pos="100000">
                      <a:srgbClr val="652D03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 педагог дополнительного образования: Парамонова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Марина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Александровна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642918"/>
            <a:ext cx="36433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endParaRPr lang="ru-RU" sz="4000" b="1" u="sng" dirty="0"/>
          </a:p>
        </p:txBody>
      </p:sp>
      <p:pic>
        <p:nvPicPr>
          <p:cNvPr id="11" name="Russkij_tanec_-_russkij_tane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>
    <p:diamond/>
  </p:transition>
  <p:timing>
    <p:tnLst>
      <p:par>
        <p:cTn id="1" dur="indefinite" restart="never" nodeType="tmRoot">
          <p:childTnLst>
            <p:audio>
              <p:cMediaNode numSld="999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шаблоны\fon-dlya-prezentacii-vesna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" descr="C:\Users\admin\Desktop\зип(4)\DSCN58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5"/>
            <a:ext cx="3643338" cy="2357453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4" name="Picture 2" descr="C:\Users\admin\Desktop\зип(4)\DSCN58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357166"/>
            <a:ext cx="2214578" cy="3000396"/>
          </a:xfrm>
          <a:prstGeom prst="rect">
            <a:avLst/>
          </a:prstGeom>
          <a:noFill/>
          <a:ln w="57150">
            <a:solidFill>
              <a:srgbClr val="144822"/>
            </a:solidFill>
          </a:ln>
        </p:spPr>
      </p:pic>
      <p:pic>
        <p:nvPicPr>
          <p:cNvPr id="5" name="Picture 3" descr="C:\Users\admin\Desktop\зип(4)\DSCN585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786190"/>
            <a:ext cx="3286147" cy="2843210"/>
          </a:xfrm>
          <a:prstGeom prst="rect">
            <a:avLst/>
          </a:prstGeom>
          <a:noFill/>
          <a:ln w="76200">
            <a:solidFill>
              <a:srgbClr val="652D03"/>
            </a:solidFill>
          </a:ln>
        </p:spPr>
      </p:pic>
      <p:pic>
        <p:nvPicPr>
          <p:cNvPr id="6" name="Picture 4" descr="C:\Users\admin\Desktop\зип(4)\DSCN585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48" y="1928802"/>
            <a:ext cx="2071702" cy="181842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7" name="Picture 5" descr="C:\Users\admin\Desktop\зип(4)\DSCN585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7752" y="3911206"/>
            <a:ext cx="3838572" cy="2718194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857224" y="285729"/>
            <a:ext cx="564360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станция «Детский сад».</a:t>
            </a:r>
          </a:p>
          <a:p>
            <a:pPr algn="ctr"/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танец «Капитошка»</a:t>
            </a:r>
          </a:p>
          <a:p>
            <a:pPr algn="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шаблоны\fon-dlya-prezentacii-vesna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6" descr="C:\Users\admin\Desktop\зип(4)\DSCN58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2006" y="428604"/>
            <a:ext cx="4649542" cy="214314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6" name="Picture 5" descr="C:\Users\admin\Desktop\зип(4)\DSCN58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571480"/>
            <a:ext cx="2143140" cy="3200400"/>
          </a:xfrm>
          <a:prstGeom prst="rect">
            <a:avLst/>
          </a:prstGeom>
          <a:noFill/>
          <a:ln w="57150">
            <a:solidFill>
              <a:srgbClr val="144822"/>
            </a:solidFill>
          </a:ln>
        </p:spPr>
      </p:pic>
      <p:pic>
        <p:nvPicPr>
          <p:cNvPr id="7" name="Picture 4" descr="C:\Users\admin\Desktop\зип(4)\DSCN587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2928934"/>
            <a:ext cx="5031875" cy="2714644"/>
          </a:xfrm>
          <a:prstGeom prst="rect">
            <a:avLst/>
          </a:prstGeom>
          <a:ln w="57150">
            <a:solidFill>
              <a:schemeClr val="bg2">
                <a:lumMod val="1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шаблоны\7e3de5e37e6bb55bd998e7f4326fe3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285852" y="2500306"/>
            <a:ext cx="664373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8800" b="1" dirty="0" smtClean="0">
                <a:solidFill>
                  <a:srgbClr val="002060"/>
                </a:solidFill>
              </a:rPr>
              <a:t>СПАСИБО!!!!!</a:t>
            </a:r>
            <a:endParaRPr lang="ru-RU" sz="8800" b="1" dirty="0">
              <a:solidFill>
                <a:srgbClr val="002060"/>
              </a:solidFill>
            </a:endParaRPr>
          </a:p>
        </p:txBody>
      </p:sp>
      <p:pic>
        <p:nvPicPr>
          <p:cNvPr id="5" name="Picture 3" descr="C:\Users\admin\Desktop\шаблоны\post-1010162-0-83169600-13654469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2643174" y="3571876"/>
            <a:ext cx="2786082" cy="23357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Ход мероприятия</a:t>
            </a:r>
            <a:endParaRPr lang="ru-RU" b="1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admin\Desktop\шаблоны\fon-dlya-prezentacii-vesna-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298"/>
            <a:ext cx="9143999" cy="5500702"/>
          </a:xfrm>
          <a:prstGeom prst="rect">
            <a:avLst/>
          </a:prstGeom>
          <a:noFill/>
        </p:spPr>
      </p:pic>
      <p:sp>
        <p:nvSpPr>
          <p:cNvPr id="10" name="Блок-схема: альтернативный процесс 9"/>
          <p:cNvSpPr/>
          <p:nvPr/>
        </p:nvSpPr>
        <p:spPr>
          <a:xfrm>
            <a:off x="500034" y="1500174"/>
            <a:ext cx="8286808" cy="3643338"/>
          </a:xfrm>
          <a:prstGeom prst="flowChartAlternateProcess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ызвать эмоциональный отклик на игровое занятие, желание в нем участвовать. 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   </a:t>
            </a:r>
            <a:r>
              <a:rPr lang="ru-RU" b="1" u="sng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Закрепить умение выполнять задание по инструкции педагога.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Учить действовать совместно, не мешая другим сверстникам.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Эмоционально откликаться на игру.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Воспитывать отзывчивость, доброжелательность, формировать познавательный интерес.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Создать у детей радостное, бодрое настроение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Интеграция областей</a:t>
            </a:r>
            <a:r>
              <a:rPr lang="ru-RU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здоровье, физическая культура, коммуникация, социализация.</a:t>
            </a:r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6" name="Russkij_tanec_-_russkij_tane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audio>
              <p:cMediaNode numSld="999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. паровозик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6215082"/>
            <a:ext cx="304800" cy="304800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Picture 2" descr="C:\Users\admin\Desktop\шаблоны\fon-dlya-prezentacii-vesna-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Picture 7" descr="C:\Users\admin\Desktop\зип(4)\DSCN582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571472" y="857232"/>
            <a:ext cx="2428892" cy="2857520"/>
          </a:xfrm>
          <a:prstGeom prst="rect">
            <a:avLst/>
          </a:prstGeom>
          <a:noFill/>
          <a:ln w="38100">
            <a:solidFill>
              <a:schemeClr val="tx2">
                <a:lumMod val="50000"/>
              </a:schemeClr>
            </a:solidFill>
          </a:ln>
        </p:spPr>
      </p:pic>
      <p:pic>
        <p:nvPicPr>
          <p:cNvPr id="11" name="Picture 3" descr="C:\Users\admin\Desktop\зип(4)\DSCN582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428604"/>
            <a:ext cx="4762533" cy="2928958"/>
          </a:xfrm>
          <a:prstGeom prst="rect">
            <a:avLst/>
          </a:prstGeom>
          <a:noFill/>
          <a:ln w="57150">
            <a:solidFill>
              <a:srgbClr val="144822"/>
            </a:solidFill>
          </a:ln>
        </p:spPr>
      </p:pic>
      <p:pic>
        <p:nvPicPr>
          <p:cNvPr id="12" name="Picture 4" descr="C:\Users\admin\Desktop\зип(4)\DSCN5824.JP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5500694" y="3214686"/>
            <a:ext cx="3195630" cy="3200400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</p:pic>
      <p:pic>
        <p:nvPicPr>
          <p:cNvPr id="13" name="Picture 8" descr="C:\Users\admin\Desktop\зип(4)\DSCN582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H="1">
            <a:off x="1142976" y="4000504"/>
            <a:ext cx="3571900" cy="2660421"/>
          </a:xfrm>
          <a:prstGeom prst="rect">
            <a:avLst/>
          </a:prstGeom>
          <a:noFill/>
          <a:ln w="57150">
            <a:solidFill>
              <a:srgbClr val="144822"/>
            </a:solidFill>
          </a:ln>
        </p:spPr>
      </p:pic>
      <p:pic>
        <p:nvPicPr>
          <p:cNvPr id="14" name="Russkij_tanec_-_russkij_tanec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571472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numSld="999">
                <p:cTn id="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шаблоны\fon-dlya-prezentacii-vesna-1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7686" y="214291"/>
            <a:ext cx="4357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станция «Полянка»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Picture 17" descr="C:\Users\admin\Desktop\зип(4)\DSCN57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7166"/>
            <a:ext cx="4000496" cy="2428892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9" name="Picture 20" descr="C:\Users\admin\Desktop\зип(4)\DSCN577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428596" y="3429000"/>
            <a:ext cx="4000528" cy="2670928"/>
          </a:xfrm>
          <a:prstGeom prst="rect">
            <a:avLst/>
          </a:prstGeom>
          <a:ln w="57150">
            <a:solidFill>
              <a:srgbClr val="144822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Picture 19" descr="C:\Users\admin\Desktop\зип(4)\DSCN5766.JPG"/>
          <p:cNvPicPr>
            <a:picLocks noChangeAspect="1" noChangeArrowheads="1"/>
          </p:cNvPicPr>
          <p:nvPr/>
        </p:nvPicPr>
        <p:blipFill>
          <a:blip r:embed="rId6">
            <a:lum contrast="20000"/>
          </a:blip>
          <a:srcRect/>
          <a:stretch>
            <a:fillRect/>
          </a:stretch>
        </p:blipFill>
        <p:spPr bwMode="auto">
          <a:xfrm>
            <a:off x="4572000" y="1428736"/>
            <a:ext cx="4000528" cy="2357454"/>
          </a:xfrm>
          <a:prstGeom prst="rect">
            <a:avLst/>
          </a:prstGeom>
          <a:ln w="57150">
            <a:solidFill>
              <a:schemeClr val="tx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Russkij_tanec_-_russkij_tanec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285720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audio>
              <p:cMediaNode numSld="999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8" name="2. паровозик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500034" y="6286520"/>
            <a:ext cx="304800" cy="304800"/>
          </a:xfrm>
          <a:prstGeom prst="rect">
            <a:avLst/>
          </a:prstGeom>
        </p:spPr>
      </p:pic>
      <p:pic>
        <p:nvPicPr>
          <p:cNvPr id="15" name="Picture 2" descr="C:\Users\admin\Desktop\шаблоны\fon-dlya-prezentacii-vesna-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6" name="Picture 4" descr="C:\Users\admin\Desktop\зип(4)\DSCN583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714488"/>
            <a:ext cx="4214842" cy="3000396"/>
          </a:xfrm>
          <a:prstGeom prst="rect">
            <a:avLst/>
          </a:prstGeom>
          <a:ln w="57150" cap="sq" cmpd="thickThin">
            <a:solidFill>
              <a:srgbClr val="14482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" name="Picture 2" descr="C:\Users\admin\Desktop\зип(4)\DSCN578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357166"/>
            <a:ext cx="3786214" cy="2357454"/>
          </a:xfrm>
          <a:prstGeom prst="rect">
            <a:avLst/>
          </a:prstGeom>
          <a:ln w="57150">
            <a:solidFill>
              <a:schemeClr val="tx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5" descr="C:\Users\admin\Desktop\зип(4)\DSCN579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7752" y="4071942"/>
            <a:ext cx="4000528" cy="2428892"/>
          </a:xfrm>
          <a:prstGeom prst="rect">
            <a:avLst/>
          </a:prstGeom>
          <a:ln w="57150">
            <a:solidFill>
              <a:srgbClr val="210F0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Блок-схема: альтернативный процесс 18"/>
          <p:cNvSpPr/>
          <p:nvPr/>
        </p:nvSpPr>
        <p:spPr>
          <a:xfrm>
            <a:off x="1000100" y="428604"/>
            <a:ext cx="2857520" cy="642942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Эстафеты.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. паровозик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6215082"/>
            <a:ext cx="304800" cy="304800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Picture 2" descr="C:\Users\admin\Desktop\шаблоны\fon-dlya-prezentacii-vesna-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" name="Picture 7" descr="C:\Users\admin\Desktop\зип(4)\DSCN582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571472" y="857232"/>
            <a:ext cx="2428892" cy="2857520"/>
          </a:xfrm>
          <a:prstGeom prst="rect">
            <a:avLst/>
          </a:prstGeom>
          <a:noFill/>
          <a:ln w="38100">
            <a:solidFill>
              <a:schemeClr val="tx2">
                <a:lumMod val="50000"/>
              </a:schemeClr>
            </a:solidFill>
          </a:ln>
        </p:spPr>
      </p:pic>
      <p:pic>
        <p:nvPicPr>
          <p:cNvPr id="11" name="Picture 3" descr="C:\Users\admin\Desktop\зип(4)\DSCN582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428604"/>
            <a:ext cx="4762533" cy="2928958"/>
          </a:xfrm>
          <a:prstGeom prst="rect">
            <a:avLst/>
          </a:prstGeom>
          <a:noFill/>
          <a:ln w="57150">
            <a:solidFill>
              <a:srgbClr val="144822"/>
            </a:solidFill>
          </a:ln>
        </p:spPr>
      </p:pic>
      <p:pic>
        <p:nvPicPr>
          <p:cNvPr id="12" name="Picture 4" descr="C:\Users\admin\Desktop\зип(4)\DSCN5824.JP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5500694" y="3214686"/>
            <a:ext cx="3195630" cy="3200400"/>
          </a:xfrm>
          <a:prstGeom prst="rect">
            <a:avLst/>
          </a:prstGeom>
          <a:noFill/>
          <a:ln w="57150">
            <a:solidFill>
              <a:schemeClr val="accent2">
                <a:lumMod val="50000"/>
              </a:schemeClr>
            </a:solidFill>
          </a:ln>
        </p:spPr>
      </p:pic>
      <p:pic>
        <p:nvPicPr>
          <p:cNvPr id="13" name="Picture 8" descr="C:\Users\admin\Desktop\зип(4)\DSCN582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H="1">
            <a:off x="1142976" y="4000504"/>
            <a:ext cx="3571900" cy="2660421"/>
          </a:xfrm>
          <a:prstGeom prst="rect">
            <a:avLst/>
          </a:prstGeom>
          <a:noFill/>
          <a:ln w="57150">
            <a:solidFill>
              <a:srgbClr val="144822"/>
            </a:solidFill>
          </a:ln>
        </p:spPr>
      </p:pic>
      <p:pic>
        <p:nvPicPr>
          <p:cNvPr id="14" name="Russkij_tanec_-_russkij_tanec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42859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numSld="999">
                <p:cTn id="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станция «Русское поле»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2. паровозик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71472" y="6215082"/>
            <a:ext cx="304800" cy="304800"/>
          </a:xfrm>
          <a:prstGeom prst="rect">
            <a:avLst/>
          </a:prstGeom>
        </p:spPr>
      </p:pic>
      <p:pic>
        <p:nvPicPr>
          <p:cNvPr id="8" name="~PP1341.WAV">
            <a:hlinkClick r:id="" action="ppaction://media"/>
          </p:cNvPr>
          <p:cNvPicPr>
            <a:picLocks noRot="1" noChangeAspect="1"/>
          </p:cNvPicPr>
          <p:nvPr>
            <a:wavAudioFile r:embed="rId2" name="~PP1341.WAV"/>
          </p:nvPr>
        </p:nvPicPr>
        <p:blipFill>
          <a:blip r:embed="rId5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Picture 2" descr="C:\Users\admin\Desktop\шаблоны\fon-dlya-prezentacii-vesna-1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1" name="Picture 3" descr="C:\Users\admin\Desktop\зип(4)\DSCN583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501573"/>
            <a:ext cx="3976715" cy="2641675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</p:pic>
      <p:pic>
        <p:nvPicPr>
          <p:cNvPr id="12" name="Picture 4" descr="C:\Users\admin\Desktop\зип(4)\DSCN583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43504" y="357166"/>
            <a:ext cx="3624258" cy="2718194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13" name="Picture 5" descr="C:\Users\admin\Desktop\зип(4)\DSCN5837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H="1">
            <a:off x="857224" y="3429000"/>
            <a:ext cx="3786214" cy="2827020"/>
          </a:xfrm>
          <a:prstGeom prst="rect">
            <a:avLst/>
          </a:prstGeom>
          <a:noFill/>
          <a:ln w="57150">
            <a:solidFill>
              <a:srgbClr val="144822"/>
            </a:solidFill>
          </a:ln>
        </p:spPr>
      </p:pic>
      <p:pic>
        <p:nvPicPr>
          <p:cNvPr id="14" name="Picture 6" descr="C:\Users\admin\Desktop\зип(4)\DSCN5839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90143" y="3643314"/>
            <a:ext cx="4070339" cy="2857520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sp>
        <p:nvSpPr>
          <p:cNvPr id="15" name="Скругленный прямоугольник 14"/>
          <p:cNvSpPr/>
          <p:nvPr/>
        </p:nvSpPr>
        <p:spPr>
          <a:xfrm>
            <a:off x="2571736" y="3071810"/>
            <a:ext cx="4071966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Экологическая тропа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4518">
    <p:diamond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 isNarration="1">
              <p:cMediaNode showWhenStopped="0">
                <p:cTn id="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357166"/>
            <a:ext cx="4071966" cy="785818"/>
          </a:xfrm>
        </p:spPr>
        <p:txBody>
          <a:bodyPr>
            <a:noAutofit/>
          </a:bodyPr>
          <a:lstStyle/>
          <a:p>
            <a:pPr lvl="0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2. паровозик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6286520"/>
            <a:ext cx="304800" cy="304800"/>
          </a:xfrm>
          <a:prstGeom prst="rect">
            <a:avLst/>
          </a:prstGeom>
        </p:spPr>
      </p:pic>
      <p:pic>
        <p:nvPicPr>
          <p:cNvPr id="10" name="Picture 2" descr="C:\Users\admin\Desktop\шаблоны\fon-dlya-prezentacii-vesna-11.jpg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pic>
        <p:nvPicPr>
          <p:cNvPr id="13" name="Picture 7" descr="C:\Users\admin\Desktop\зип(4)\DSCN58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/>
          <a:srcRect/>
          <a:stretch>
            <a:fillRect/>
          </a:stretch>
        </p:blipFill>
        <p:spPr bwMode="auto">
          <a:xfrm flipH="1">
            <a:off x="285720" y="3286124"/>
            <a:ext cx="3714808" cy="3011628"/>
          </a:xfrm>
          <a:prstGeom prst="rect">
            <a:avLst/>
          </a:prstGeom>
          <a:noFill/>
          <a:ln w="57150">
            <a:solidFill>
              <a:srgbClr val="144822"/>
            </a:solidFill>
          </a:ln>
        </p:spPr>
      </p:pic>
      <p:pic>
        <p:nvPicPr>
          <p:cNvPr id="15" name="Picture 21" descr="C:\Users\admin\Desktop\зип(4)\DSCN5778.JPG"/>
          <p:cNvPicPr>
            <a:picLocks noChangeAspect="1" noChangeArrowheads="1"/>
          </p:cNvPicPr>
          <p:nvPr/>
        </p:nvPicPr>
        <p:blipFill>
          <a:blip r:embed="rId7">
            <a:lum contrast="20000"/>
          </a:blip>
          <a:srcRect/>
          <a:stretch>
            <a:fillRect/>
          </a:stretch>
        </p:blipFill>
        <p:spPr bwMode="auto">
          <a:xfrm>
            <a:off x="4357686" y="428604"/>
            <a:ext cx="4500594" cy="3021827"/>
          </a:xfrm>
          <a:prstGeom prst="rect">
            <a:avLst/>
          </a:prstGeom>
          <a:ln w="57150">
            <a:solidFill>
              <a:srgbClr val="652D0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0" y="428604"/>
            <a:ext cx="35004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станция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«Деревенька»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0" y="2214554"/>
            <a:ext cx="4000496" cy="78581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Веселая гимнастика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Russkij_tanec_-_russkij_tanec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285720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шаблоны\fon-dlya-prezentacii-vesna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1" descr="C:\Users\admin\Desktop\зип(4)\DSCN58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571480"/>
            <a:ext cx="4122096" cy="2500306"/>
          </a:xfrm>
          <a:prstGeom prst="rect">
            <a:avLst/>
          </a:prstGeom>
          <a:ln w="57150">
            <a:solidFill>
              <a:schemeClr val="tx2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9" descr="C:\Users\admin\Desktop\зип(4)\DSCN58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3643338" cy="2954292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5" name="Picture 8" descr="C:\Users\admin\Desktop\зип(4)\DSCN581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3929066"/>
            <a:ext cx="4643470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144822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929058" y="3214686"/>
            <a:ext cx="4214842" cy="50006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Танец  «Ложкари»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52</Words>
  <Application>Microsoft Office PowerPoint</Application>
  <PresentationFormat>Экран (4:3)</PresentationFormat>
  <Paragraphs>28</Paragraphs>
  <Slides>12</Slides>
  <Notes>0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Ход мероприятия</vt:lpstr>
      <vt:lpstr>Слайд 3</vt:lpstr>
      <vt:lpstr>Слайд 4</vt:lpstr>
      <vt:lpstr>Слайд 5</vt:lpstr>
      <vt:lpstr>Слайд 6</vt:lpstr>
      <vt:lpstr>станция «Русское поле» </vt:lpstr>
      <vt:lpstr> 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путешествие  «Играем, не скучаем с летним паровозиком Антошка».</dc:title>
  <dc:creator>Пользователь Windows</dc:creator>
  <cp:lastModifiedBy>admin</cp:lastModifiedBy>
  <cp:revision>39</cp:revision>
  <dcterms:created xsi:type="dcterms:W3CDTF">2018-06-18T11:48:33Z</dcterms:created>
  <dcterms:modified xsi:type="dcterms:W3CDTF">2018-06-20T19:22:14Z</dcterms:modified>
</cp:coreProperties>
</file>