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10"/>
  </p:notesMasterIdLst>
  <p:sldIdLst>
    <p:sldId id="263" r:id="rId2"/>
    <p:sldId id="256" r:id="rId3"/>
    <p:sldId id="257" r:id="rId4"/>
    <p:sldId id="258" r:id="rId5"/>
    <p:sldId id="259" r:id="rId6"/>
    <p:sldId id="260" r:id="rId7"/>
    <p:sldId id="261" r:id="rId8"/>
    <p:sldId id="262" r:id="rId9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88" autoAdjust="0"/>
    <p:restoredTop sz="94624" autoAdjust="0"/>
  </p:normalViewPr>
  <p:slideViewPr>
    <p:cSldViewPr>
      <p:cViewPr varScale="1">
        <p:scale>
          <a:sx n="41" d="100"/>
          <a:sy n="41" d="100"/>
        </p:scale>
        <p:origin x="-1320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F16363-6C55-4DB4-907C-9D5C3750E60B}" type="datetimeFigureOut">
              <a:rPr lang="ru-RU" smtClean="0"/>
              <a:pPr/>
              <a:t>20.06.2018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B59746-C05F-42D8-A85D-2BC5CC3E8DA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B59746-C05F-42D8-A85D-2BC5CC3E8DA2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6/20/2018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6/20/2018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6/20/2018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6/20/2018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6/20/2018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6/20/2018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6/20/2018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6/20/2018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6/20/2018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6/20/2018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6/20/2018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6/20/2018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100" b="1" i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3100" b="1" i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3600" b="1" i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Мастер-класс по </a:t>
            </a:r>
            <a:r>
              <a:rPr lang="ru-RU" sz="3600" b="1" i="1" dirty="0" err="1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пластилинографии</a:t>
            </a:r>
            <a:r>
              <a:rPr lang="ru-RU" sz="3600" b="1" i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 </a:t>
            </a:r>
            <a:br>
              <a:rPr lang="ru-RU" sz="3600" b="1" i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3600" b="1" i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«Ромашки»</a:t>
            </a:r>
            <a:r>
              <a:rPr lang="ru-RU" sz="3600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3600" dirty="0" smtClean="0">
                <a:solidFill>
                  <a:schemeClr val="tx2">
                    <a:lumMod val="75000"/>
                  </a:schemeClr>
                </a:solidFill>
              </a:rPr>
            </a:br>
            <a:endParaRPr lang="ru-RU" sz="3600" dirty="0"/>
          </a:p>
        </p:txBody>
      </p:sp>
      <p:pic>
        <p:nvPicPr>
          <p:cNvPr id="5" name="Содержимое 4" descr="PA0700851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914400" y="1981200"/>
            <a:ext cx="4038600" cy="4038600"/>
          </a:xfrm>
        </p:spPr>
      </p:pic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    </a:t>
            </a:r>
          </a:p>
          <a:p>
            <a:pPr>
              <a:buNone/>
            </a:pP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  Автор: Павлова Елена Владимировна воспитатель МАДОУ "Детский сад №14" г.Гусева, Калининградской области.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533400" y="0"/>
            <a:ext cx="8153400" cy="6126163"/>
          </a:xfrm>
        </p:spPr>
        <p:txBody>
          <a:bodyPr/>
          <a:lstStyle/>
          <a:p>
            <a:pPr algn="ctr">
              <a:buNone/>
            </a:pPr>
            <a:endParaRPr lang="ru-RU" b="1" i="1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381000" y="1371600"/>
            <a:ext cx="3008313" cy="4449763"/>
          </a:xfrm>
        </p:spPr>
        <p:txBody>
          <a:bodyPr>
            <a:normAutofit/>
          </a:bodyPr>
          <a:lstStyle/>
          <a:p>
            <a:r>
              <a:rPr lang="ru-RU" sz="2400" dirty="0">
                <a:latin typeface="Arial" pitchFamily="34" charset="0"/>
                <a:cs typeface="Arial" pitchFamily="34" charset="0"/>
              </a:rPr>
              <a:t>1.Для изготовления пластилиновых цветов нам понадобятся: мягкий пластилин  «Кроха», изготовитель ПК химический завод «Луч»,  цветной картон, простой карандаш, стека</a:t>
            </a:r>
          </a:p>
        </p:txBody>
      </p:sp>
      <p:pic>
        <p:nvPicPr>
          <p:cNvPr id="4" name="Рисунок 3" descr="PA060003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352800" y="1447800"/>
            <a:ext cx="5537200" cy="41529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sz="2700" dirty="0" smtClean="0">
                <a:latin typeface="Arial" pitchFamily="34" charset="0"/>
                <a:cs typeface="Arial" pitchFamily="34" charset="0"/>
              </a:rPr>
              <a:t>2</a:t>
            </a:r>
            <a:r>
              <a:rPr lang="ru-RU" sz="2700" dirty="0">
                <a:latin typeface="Arial" pitchFamily="34" charset="0"/>
                <a:cs typeface="Arial" pitchFamily="34" charset="0"/>
              </a:rPr>
              <a:t>. Рисуем эскиз</a:t>
            </a:r>
            <a:br>
              <a:rPr lang="ru-RU" sz="2700" dirty="0">
                <a:latin typeface="Arial" pitchFamily="34" charset="0"/>
                <a:cs typeface="Arial" pitchFamily="34" charset="0"/>
              </a:rPr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  <a:p>
            <a:endParaRPr lang="ru-RU" dirty="0"/>
          </a:p>
        </p:txBody>
      </p:sp>
      <p:pic>
        <p:nvPicPr>
          <p:cNvPr id="6" name="Рисунок 5" descr="PA060007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914400" y="1143000"/>
            <a:ext cx="7239000" cy="542925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533400"/>
            <a:ext cx="8305800" cy="1295400"/>
          </a:xfrm>
        </p:spPr>
        <p:txBody>
          <a:bodyPr>
            <a:noAutofit/>
          </a:bodyPr>
          <a:lstStyle/>
          <a:p>
            <a:pPr algn="l"/>
            <a:r>
              <a:rPr lang="ru-RU" sz="2400" dirty="0">
                <a:latin typeface="Arial" pitchFamily="34" charset="0"/>
                <a:cs typeface="Arial" pitchFamily="34" charset="0"/>
              </a:rPr>
              <a:t>3. Приступаем к оформлению цветка ромашки. Для этого из белого пластилина скатываем маленькие шарики. Распределяем их по нарисованным лепесткам и слегка прижимаем. </a:t>
            </a:r>
          </a:p>
        </p:txBody>
      </p:sp>
      <p:pic>
        <p:nvPicPr>
          <p:cNvPr id="4" name="Содержимое 3" descr="PA060009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600200" y="1981200"/>
            <a:ext cx="6034617" cy="4525963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ru-RU" sz="2400" dirty="0">
                <a:latin typeface="Arial" pitchFamily="34" charset="0"/>
                <a:cs typeface="Arial" pitchFamily="34" charset="0"/>
              </a:rPr>
              <a:t>4. Теперь каждый шарик нужно примазать, оставляя внешнюю часть пластилинового шарика выпуклой.  Затем направляем пластилин пальцем к центру круга</a:t>
            </a:r>
          </a:p>
        </p:txBody>
      </p:sp>
      <p:pic>
        <p:nvPicPr>
          <p:cNvPr id="4" name="Содержимое 3" descr="PA060012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447800" y="1676400"/>
            <a:ext cx="6604000" cy="4953000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2400" dirty="0">
                <a:latin typeface="Arial" pitchFamily="34" charset="0"/>
                <a:cs typeface="Arial" pitchFamily="34" charset="0"/>
              </a:rPr>
              <a:t>5.В середину цветка прижимаем шарик из оранжевого пластилина </a:t>
            </a:r>
          </a:p>
        </p:txBody>
      </p:sp>
      <p:pic>
        <p:nvPicPr>
          <p:cNvPr id="4" name="Содержимое 3" descr="PA060023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295400" y="1219200"/>
            <a:ext cx="7010400" cy="5257800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305800" cy="1219200"/>
          </a:xfrm>
        </p:spPr>
        <p:txBody>
          <a:bodyPr>
            <a:noAutofit/>
          </a:bodyPr>
          <a:lstStyle/>
          <a:p>
            <a:pPr algn="l"/>
            <a:r>
              <a:rPr lang="ru-RU" sz="2400" dirty="0">
                <a:latin typeface="Arial" pitchFamily="34" charset="0"/>
                <a:cs typeface="Arial" pitchFamily="34" charset="0"/>
              </a:rPr>
              <a:t>6. Из зеленого пластилина формируем стебли и листья.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Края 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растягиваем, передавая особенность строения листьев ромашек</a:t>
            </a:r>
          </a:p>
        </p:txBody>
      </p:sp>
      <p:pic>
        <p:nvPicPr>
          <p:cNvPr id="4" name="Содержимое 3" descr="PA060025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219200" y="1676400"/>
            <a:ext cx="6720417" cy="5040313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73162"/>
          </a:xfrm>
        </p:spPr>
        <p:txBody>
          <a:bodyPr>
            <a:noAutofit/>
          </a:bodyPr>
          <a:lstStyle/>
          <a:p>
            <a:r>
              <a:rPr lang="ru-RU" sz="2400" dirty="0">
                <a:latin typeface="Arial" pitchFamily="34" charset="0"/>
                <a:cs typeface="Arial" pitchFamily="34" charset="0"/>
              </a:rPr>
              <a:t>Вот такие замечательные ромашки у нас получились.                                       Желаю всем творческих успехов,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2400" dirty="0" smtClean="0">
                <a:latin typeface="Arial" pitchFamily="34" charset="0"/>
                <a:cs typeface="Arial" pitchFamily="34" charset="0"/>
              </a:rPr>
            </a:br>
            <a:r>
              <a:rPr lang="ru-RU" sz="2400" dirty="0" smtClean="0">
                <a:latin typeface="Arial" pitchFamily="34" charset="0"/>
                <a:cs typeface="Arial" pitchFamily="34" charset="0"/>
              </a:rPr>
              <a:t>новых 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идей и вдохновения!</a:t>
            </a:r>
          </a:p>
        </p:txBody>
      </p:sp>
      <p:pic>
        <p:nvPicPr>
          <p:cNvPr id="4" name="Содержимое 3" descr="PA060029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295400" y="1524000"/>
            <a:ext cx="6578600" cy="4933950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158</TotalTime>
  <Words>134</Words>
  <PresentationFormat>Экран (4:3)</PresentationFormat>
  <Paragraphs>15</Paragraphs>
  <Slides>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 Мастер-класс по пластилинографии   «Ромашки» </vt:lpstr>
      <vt:lpstr> </vt:lpstr>
      <vt:lpstr>  2. Рисуем эскиз  </vt:lpstr>
      <vt:lpstr>3. Приступаем к оформлению цветка ромашки. Для этого из белого пластилина скатываем маленькие шарики. Распределяем их по нарисованным лепесткам и слегка прижимаем. </vt:lpstr>
      <vt:lpstr>4. Теперь каждый шарик нужно примазать, оставляя внешнюю часть пластилинового шарика выпуклой.  Затем направляем пластилин пальцем к центру круга</vt:lpstr>
      <vt:lpstr>5.В середину цветка прижимаем шарик из оранжевого пластилина </vt:lpstr>
      <vt:lpstr>6. Из зеленого пластилина формируем стебли и листья. Края растягиваем, передавая особенность строения листьев ромашек</vt:lpstr>
      <vt:lpstr>Вот такие замечательные ромашки у нас получились.                                       Желаю всем творческих успехов,  новых идей и вдохновения!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Мастер-класс по пластилинографии   «Ромашки» </dc:title>
  <dc:creator>Лена</dc:creator>
  <cp:lastModifiedBy>Лена</cp:lastModifiedBy>
  <cp:revision>2</cp:revision>
  <dcterms:created xsi:type="dcterms:W3CDTF">2017-10-07T08:22:30Z</dcterms:created>
  <dcterms:modified xsi:type="dcterms:W3CDTF">2018-06-20T12:10:55Z</dcterms:modified>
</cp:coreProperties>
</file>