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fld id="{C963C479-507A-4CEF-9C0F-6CDE51B89860}" type="datetimeFigureOut">
              <a:rPr lang="en-US"/>
              <a:pPr>
                <a:defRPr/>
              </a:pPr>
              <a:t>6/4/2018</a:t>
            </a:fld>
            <a:endParaRPr lang="en-US"/>
          </a:p>
        </p:txBody>
      </p:sp>
      <p:sp>
        <p:nvSpPr>
          <p:cNvPr id="8" name="Номер слайда 15"/>
          <p:cNvSpPr>
            <a:spLocks noGrp="1"/>
          </p:cNvSpPr>
          <p:nvPr>
            <p:ph type="sldNum" sz="quarter" idx="11"/>
          </p:nvPr>
        </p:nvSpPr>
        <p:spPr/>
        <p:txBody>
          <a:bodyPr/>
          <a:lstStyle>
            <a:lvl1pPr>
              <a:defRPr/>
            </a:lvl1pPr>
          </a:lstStyle>
          <a:p>
            <a:pPr>
              <a:defRPr/>
            </a:pPr>
            <a:fld id="{B7C9B5F6-4375-44D9-9D90-3FF83914554E}" type="slidenum">
              <a:rPr lang="en-US"/>
              <a:pPr>
                <a:defRPr/>
              </a:pPr>
              <a:t>‹#›</a:t>
            </a:fld>
            <a:endParaRPr lang="en-US"/>
          </a:p>
        </p:txBody>
      </p:sp>
      <p:sp>
        <p:nvSpPr>
          <p:cNvPr id="10" name="Нижний колонтитул 1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A6915DFE-29A3-4ABE-BBA7-88DB8EA55062}" type="datetimeFigureOut">
              <a:rPr lang="en-US"/>
              <a:pPr>
                <a:defRPr/>
              </a:pPr>
              <a:t>6/4/2018</a:t>
            </a:fld>
            <a:endParaRPr lang="en-US"/>
          </a:p>
        </p:txBody>
      </p:sp>
      <p:sp>
        <p:nvSpPr>
          <p:cNvPr id="5" name="Нижний колонтитул 9"/>
          <p:cNvSpPr>
            <a:spLocks noGrp="1"/>
          </p:cNvSpPr>
          <p:nvPr>
            <p:ph type="ftr" sz="quarter" idx="11"/>
          </p:nvPr>
        </p:nvSpPr>
        <p:spPr/>
        <p:txBody>
          <a:bodyPr/>
          <a:lstStyle>
            <a:lvl1pPr>
              <a:defRPr/>
            </a:lvl1pPr>
          </a:lstStyle>
          <a:p>
            <a:pPr>
              <a:defRPr/>
            </a:pPr>
            <a:endParaRPr lang="en-US"/>
          </a:p>
        </p:txBody>
      </p:sp>
      <p:sp>
        <p:nvSpPr>
          <p:cNvPr id="6" name="Номер слайда 21"/>
          <p:cNvSpPr>
            <a:spLocks noGrp="1"/>
          </p:cNvSpPr>
          <p:nvPr>
            <p:ph type="sldNum" sz="quarter" idx="12"/>
          </p:nvPr>
        </p:nvSpPr>
        <p:spPr/>
        <p:txBody>
          <a:bodyPr/>
          <a:lstStyle>
            <a:lvl1pPr>
              <a:defRPr/>
            </a:lvl1pPr>
          </a:lstStyle>
          <a:p>
            <a:pPr>
              <a:defRPr/>
            </a:pPr>
            <a:fld id="{4AF93256-267B-49CB-93F4-9623D0E2C96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D11C5E7A-4DE2-424B-A596-993834F5D198}" type="datetimeFigureOut">
              <a:rPr lang="en-US"/>
              <a:pPr>
                <a:defRPr/>
              </a:pPr>
              <a:t>6/4/2018</a:t>
            </a:fld>
            <a:endParaRPr lang="en-US"/>
          </a:p>
        </p:txBody>
      </p:sp>
      <p:sp>
        <p:nvSpPr>
          <p:cNvPr id="5" name="Нижний колонтитул 9"/>
          <p:cNvSpPr>
            <a:spLocks noGrp="1"/>
          </p:cNvSpPr>
          <p:nvPr>
            <p:ph type="ftr" sz="quarter" idx="11"/>
          </p:nvPr>
        </p:nvSpPr>
        <p:spPr/>
        <p:txBody>
          <a:bodyPr/>
          <a:lstStyle>
            <a:lvl1pPr>
              <a:defRPr/>
            </a:lvl1pPr>
          </a:lstStyle>
          <a:p>
            <a:pPr>
              <a:defRPr/>
            </a:pPr>
            <a:endParaRPr lang="en-US"/>
          </a:p>
        </p:txBody>
      </p:sp>
      <p:sp>
        <p:nvSpPr>
          <p:cNvPr id="6" name="Номер слайда 21"/>
          <p:cNvSpPr>
            <a:spLocks noGrp="1"/>
          </p:cNvSpPr>
          <p:nvPr>
            <p:ph type="sldNum" sz="quarter" idx="12"/>
          </p:nvPr>
        </p:nvSpPr>
        <p:spPr/>
        <p:txBody>
          <a:bodyPr/>
          <a:lstStyle>
            <a:lvl1pPr>
              <a:defRPr/>
            </a:lvl1pPr>
          </a:lstStyle>
          <a:p>
            <a:pPr>
              <a:defRPr/>
            </a:pPr>
            <a:fld id="{B4631A1C-0BCD-4460-A1BB-15639F807BC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23"/>
          <p:cNvSpPr>
            <a:spLocks noGrp="1"/>
          </p:cNvSpPr>
          <p:nvPr>
            <p:ph type="dt" sz="half" idx="10"/>
          </p:nvPr>
        </p:nvSpPr>
        <p:spPr/>
        <p:txBody>
          <a:bodyPr/>
          <a:lstStyle>
            <a:lvl1pPr>
              <a:defRPr/>
            </a:lvl1pPr>
          </a:lstStyle>
          <a:p>
            <a:pPr>
              <a:defRPr/>
            </a:pPr>
            <a:fld id="{4E210E9A-5CD1-4BFE-A775-FA6413DB4C1E}" type="datetimeFigureOut">
              <a:rPr lang="en-US"/>
              <a:pPr>
                <a:defRPr/>
              </a:pPr>
              <a:t>6/4/2018</a:t>
            </a:fld>
            <a:endParaRPr lang="en-US"/>
          </a:p>
        </p:txBody>
      </p:sp>
      <p:sp>
        <p:nvSpPr>
          <p:cNvPr id="5" name="Нижний колонтитул 9"/>
          <p:cNvSpPr>
            <a:spLocks noGrp="1"/>
          </p:cNvSpPr>
          <p:nvPr>
            <p:ph type="ftr" sz="quarter" idx="11"/>
          </p:nvPr>
        </p:nvSpPr>
        <p:spPr/>
        <p:txBody>
          <a:bodyPr/>
          <a:lstStyle>
            <a:lvl1pPr>
              <a:defRPr/>
            </a:lvl1pPr>
          </a:lstStyle>
          <a:p>
            <a:pPr>
              <a:defRPr/>
            </a:pPr>
            <a:endParaRPr lang="en-US"/>
          </a:p>
        </p:txBody>
      </p:sp>
      <p:sp>
        <p:nvSpPr>
          <p:cNvPr id="6" name="Номер слайда 21"/>
          <p:cNvSpPr>
            <a:spLocks noGrp="1"/>
          </p:cNvSpPr>
          <p:nvPr>
            <p:ph type="sldNum" sz="quarter" idx="12"/>
          </p:nvPr>
        </p:nvSpPr>
        <p:spPr/>
        <p:txBody>
          <a:bodyPr/>
          <a:lstStyle>
            <a:lvl1pPr>
              <a:defRPr/>
            </a:lvl1pPr>
          </a:lstStyle>
          <a:p>
            <a:pPr>
              <a:defRPr/>
            </a:pPr>
            <a:fld id="{F4BE7ADA-C245-4AFF-9570-0D595F72EE4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23D916B-823D-4479-ADCE-62AFED5061F6}" type="datetimeFigureOut">
              <a:rPr lang="en-US"/>
              <a:pPr>
                <a:defRPr/>
              </a:pPr>
              <a:t>6/4/2018</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9F583879-687A-4E86-A042-985C75C2921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Содержимое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9D53AC07-4AE2-41D9-8A0D-0EA68EF143A2}" type="datetimeFigureOut">
              <a:rPr lang="en-US"/>
              <a:pPr>
                <a:defRPr/>
              </a:pPr>
              <a:t>6/4/2018</a:t>
            </a:fld>
            <a:endParaRPr lang="en-US"/>
          </a:p>
        </p:txBody>
      </p:sp>
      <p:sp>
        <p:nvSpPr>
          <p:cNvPr id="6" name="Нижний колонтитул 9"/>
          <p:cNvSpPr>
            <a:spLocks noGrp="1"/>
          </p:cNvSpPr>
          <p:nvPr>
            <p:ph type="ftr" sz="quarter" idx="11"/>
          </p:nvPr>
        </p:nvSpPr>
        <p:spPr/>
        <p:txBody>
          <a:bodyPr/>
          <a:lstStyle>
            <a:lvl1pPr>
              <a:defRPr/>
            </a:lvl1pPr>
          </a:lstStyle>
          <a:p>
            <a:pPr>
              <a:defRPr/>
            </a:pPr>
            <a:endParaRPr lang="en-US"/>
          </a:p>
        </p:txBody>
      </p:sp>
      <p:sp>
        <p:nvSpPr>
          <p:cNvPr id="7" name="Номер слайда 21"/>
          <p:cNvSpPr>
            <a:spLocks noGrp="1"/>
          </p:cNvSpPr>
          <p:nvPr>
            <p:ph type="sldNum" sz="quarter" idx="12"/>
          </p:nvPr>
        </p:nvSpPr>
        <p:spPr/>
        <p:txBody>
          <a:bodyPr/>
          <a:lstStyle>
            <a:lvl1pPr>
              <a:defRPr/>
            </a:lvl1pPr>
          </a:lstStyle>
          <a:p>
            <a:pPr>
              <a:defRPr/>
            </a:pPr>
            <a:fld id="{8AE8E233-5F96-4B31-878F-282E3E346A1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Содержимое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ED75EC7C-286A-4F59-A692-7CB39FD65BD1}" type="slidenum">
              <a:rPr lang="en-US"/>
              <a:pPr>
                <a:defRPr/>
              </a:pPr>
              <a:t>‹#›</a:t>
            </a:fld>
            <a:endParaRPr lang="en-US"/>
          </a:p>
        </p:txBody>
      </p:sp>
      <p:sp>
        <p:nvSpPr>
          <p:cNvPr id="10" name="Нижний колонтитул 7"/>
          <p:cNvSpPr>
            <a:spLocks noGrp="1"/>
          </p:cNvSpPr>
          <p:nvPr>
            <p:ph type="ftr" sz="quarter" idx="11"/>
          </p:nvPr>
        </p:nvSpPr>
        <p:spPr/>
        <p:txBody>
          <a:bodyPr/>
          <a:lstStyle>
            <a:lvl1pPr>
              <a:defRPr/>
            </a:lvl1pPr>
          </a:lstStyle>
          <a:p>
            <a:pPr>
              <a:defRPr/>
            </a:pPr>
            <a:endParaRPr lang="en-US"/>
          </a:p>
        </p:txBody>
      </p:sp>
      <p:sp>
        <p:nvSpPr>
          <p:cNvPr id="11" name="Дата 6"/>
          <p:cNvSpPr>
            <a:spLocks noGrp="1"/>
          </p:cNvSpPr>
          <p:nvPr>
            <p:ph type="dt" sz="half" idx="12"/>
          </p:nvPr>
        </p:nvSpPr>
        <p:spPr/>
        <p:txBody>
          <a:bodyPr/>
          <a:lstStyle>
            <a:lvl1pPr>
              <a:defRPr/>
            </a:lvl1pPr>
          </a:lstStyle>
          <a:p>
            <a:pPr>
              <a:defRPr/>
            </a:pPr>
            <a:fld id="{EBC15C0D-BE36-48C0-99E1-532CBCEE90E7}" type="datetimeFigureOut">
              <a:rPr lang="en-US"/>
              <a:pPr>
                <a:defRPr/>
              </a:pPr>
              <a:t>6/4/2018</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015F003A-6AE8-4421-A5C1-08B877B1C098}" type="datetimeFigureOut">
              <a:rPr lang="en-US"/>
              <a:pPr>
                <a:defRPr/>
              </a:pPr>
              <a:t>6/4/2018</a:t>
            </a:fld>
            <a:endParaRPr lang="en-US"/>
          </a:p>
        </p:txBody>
      </p:sp>
      <p:sp>
        <p:nvSpPr>
          <p:cNvPr id="4" name="Нижний колонтитул 9"/>
          <p:cNvSpPr>
            <a:spLocks noGrp="1"/>
          </p:cNvSpPr>
          <p:nvPr>
            <p:ph type="ftr" sz="quarter" idx="11"/>
          </p:nvPr>
        </p:nvSpPr>
        <p:spPr/>
        <p:txBody>
          <a:bodyPr/>
          <a:lstStyle>
            <a:lvl1pPr>
              <a:defRPr/>
            </a:lvl1pPr>
          </a:lstStyle>
          <a:p>
            <a:pPr>
              <a:defRPr/>
            </a:pPr>
            <a:endParaRPr lang="en-US"/>
          </a:p>
        </p:txBody>
      </p:sp>
      <p:sp>
        <p:nvSpPr>
          <p:cNvPr id="5" name="Номер слайда 21"/>
          <p:cNvSpPr>
            <a:spLocks noGrp="1"/>
          </p:cNvSpPr>
          <p:nvPr>
            <p:ph type="sldNum" sz="quarter" idx="12"/>
          </p:nvPr>
        </p:nvSpPr>
        <p:spPr/>
        <p:txBody>
          <a:bodyPr/>
          <a:lstStyle>
            <a:lvl1pPr>
              <a:defRPr/>
            </a:lvl1pPr>
          </a:lstStyle>
          <a:p>
            <a:pPr>
              <a:defRPr/>
            </a:pPr>
            <a:fld id="{8D1B9E7C-CAB5-49C7-A0C0-1AED7E99DD8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fld id="{EF77F553-2267-48CC-B6FE-481741A1BF82}" type="datetimeFigureOut">
              <a:rPr lang="en-US"/>
              <a:pPr>
                <a:defRPr/>
              </a:pPr>
              <a:t>6/4/2018</a:t>
            </a:fld>
            <a:endParaRPr lang="en-US"/>
          </a:p>
        </p:txBody>
      </p:sp>
      <p:sp>
        <p:nvSpPr>
          <p:cNvPr id="3" name="Нижний колонтитул 9"/>
          <p:cNvSpPr>
            <a:spLocks noGrp="1"/>
          </p:cNvSpPr>
          <p:nvPr>
            <p:ph type="ftr" sz="quarter" idx="11"/>
          </p:nvPr>
        </p:nvSpPr>
        <p:spPr/>
        <p:txBody>
          <a:bodyPr/>
          <a:lstStyle>
            <a:lvl1pPr>
              <a:defRPr/>
            </a:lvl1pPr>
          </a:lstStyle>
          <a:p>
            <a:pPr>
              <a:defRPr/>
            </a:pPr>
            <a:endParaRPr lang="en-US"/>
          </a:p>
        </p:txBody>
      </p:sp>
      <p:sp>
        <p:nvSpPr>
          <p:cNvPr id="4" name="Номер слайда 21"/>
          <p:cNvSpPr>
            <a:spLocks noGrp="1"/>
          </p:cNvSpPr>
          <p:nvPr>
            <p:ph type="sldNum" sz="quarter" idx="12"/>
          </p:nvPr>
        </p:nvSpPr>
        <p:spPr/>
        <p:txBody>
          <a:bodyPr/>
          <a:lstStyle>
            <a:lvl1pPr>
              <a:defRPr/>
            </a:lvl1pPr>
          </a:lstStyle>
          <a:p>
            <a:pPr>
              <a:defRPr/>
            </a:pPr>
            <a:fld id="{80BA7C4A-DF75-43BA-9481-D657ED17248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23"/>
          <p:cNvSpPr>
            <a:spLocks noGrp="1"/>
          </p:cNvSpPr>
          <p:nvPr>
            <p:ph type="dt" sz="half" idx="10"/>
          </p:nvPr>
        </p:nvSpPr>
        <p:spPr/>
        <p:txBody>
          <a:bodyPr/>
          <a:lstStyle>
            <a:lvl1pPr>
              <a:defRPr/>
            </a:lvl1pPr>
          </a:lstStyle>
          <a:p>
            <a:pPr>
              <a:defRPr/>
            </a:pPr>
            <a:fld id="{DD11127A-E298-4833-854D-E7A276E02140}" type="datetimeFigureOut">
              <a:rPr lang="en-US"/>
              <a:pPr>
                <a:defRPr/>
              </a:pPr>
              <a:t>6/4/2018</a:t>
            </a:fld>
            <a:endParaRPr lang="en-US"/>
          </a:p>
        </p:txBody>
      </p:sp>
      <p:sp>
        <p:nvSpPr>
          <p:cNvPr id="6" name="Нижний колонтитул 9"/>
          <p:cNvSpPr>
            <a:spLocks noGrp="1"/>
          </p:cNvSpPr>
          <p:nvPr>
            <p:ph type="ftr" sz="quarter" idx="11"/>
          </p:nvPr>
        </p:nvSpPr>
        <p:spPr/>
        <p:txBody>
          <a:bodyPr/>
          <a:lstStyle>
            <a:lvl1pPr>
              <a:defRPr/>
            </a:lvl1pPr>
          </a:lstStyle>
          <a:p>
            <a:pPr>
              <a:defRPr/>
            </a:pPr>
            <a:endParaRPr lang="en-US"/>
          </a:p>
        </p:txBody>
      </p:sp>
      <p:sp>
        <p:nvSpPr>
          <p:cNvPr id="7" name="Номер слайда 21"/>
          <p:cNvSpPr>
            <a:spLocks noGrp="1"/>
          </p:cNvSpPr>
          <p:nvPr>
            <p:ph type="sldNum" sz="quarter" idx="12"/>
          </p:nvPr>
        </p:nvSpPr>
        <p:spPr/>
        <p:txBody>
          <a:bodyPr/>
          <a:lstStyle>
            <a:lvl1pPr>
              <a:defRPr/>
            </a:lvl1pPr>
          </a:lstStyle>
          <a:p>
            <a:pPr>
              <a:defRPr/>
            </a:pPr>
            <a:fld id="{8AA1AF5E-80C2-406C-9D4F-AC2F9B7C49F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smtClean="0"/>
              <a:t>Вставка рисунка</a:t>
            </a:r>
            <a:endParaRPr lang="en-US" noProof="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23"/>
          <p:cNvSpPr>
            <a:spLocks noGrp="1"/>
          </p:cNvSpPr>
          <p:nvPr>
            <p:ph type="dt" sz="half" idx="10"/>
          </p:nvPr>
        </p:nvSpPr>
        <p:spPr/>
        <p:txBody>
          <a:bodyPr/>
          <a:lstStyle>
            <a:lvl1pPr>
              <a:defRPr/>
            </a:lvl1pPr>
          </a:lstStyle>
          <a:p>
            <a:pPr>
              <a:defRPr/>
            </a:pPr>
            <a:fld id="{9EBE32DF-BBBB-47BB-99FA-84367D2C6DDB}" type="datetimeFigureOut">
              <a:rPr lang="en-US"/>
              <a:pPr>
                <a:defRPr/>
              </a:pPr>
              <a:t>6/4/2018</a:t>
            </a:fld>
            <a:endParaRPr lang="en-US"/>
          </a:p>
        </p:txBody>
      </p:sp>
      <p:sp>
        <p:nvSpPr>
          <p:cNvPr id="6" name="Нижний колонтитул 9"/>
          <p:cNvSpPr>
            <a:spLocks noGrp="1"/>
          </p:cNvSpPr>
          <p:nvPr>
            <p:ph type="ftr" sz="quarter" idx="11"/>
          </p:nvPr>
        </p:nvSpPr>
        <p:spPr/>
        <p:txBody>
          <a:bodyPr/>
          <a:lstStyle>
            <a:lvl1pPr>
              <a:defRPr/>
            </a:lvl1pPr>
          </a:lstStyle>
          <a:p>
            <a:pPr>
              <a:defRPr/>
            </a:pPr>
            <a:endParaRPr lang="en-US"/>
          </a:p>
        </p:txBody>
      </p:sp>
      <p:sp>
        <p:nvSpPr>
          <p:cNvPr id="7" name="Номер слайда 21"/>
          <p:cNvSpPr>
            <a:spLocks noGrp="1"/>
          </p:cNvSpPr>
          <p:nvPr>
            <p:ph type="sldNum" sz="quarter" idx="12"/>
          </p:nvPr>
        </p:nvSpPr>
        <p:spPr/>
        <p:txBody>
          <a:bodyPr/>
          <a:lstStyle>
            <a:lvl1pPr>
              <a:defRPr/>
            </a:lvl1pPr>
          </a:lstStyle>
          <a:p>
            <a:pPr>
              <a:defRPr/>
            </a:pPr>
            <a:fld id="{033BB434-F49A-4FFC-AA21-FC636AD5F4B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Текст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fld id="{5D27AC4D-A1B5-453E-8AF9-5EF1E360CEA3}" type="datetimeFigureOut">
              <a:rPr lang="en-US"/>
              <a:pPr>
                <a:defRPr/>
              </a:pPr>
              <a:t>6/4/2018</a:t>
            </a:fld>
            <a:endParaRPr lang="en-US"/>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en-US"/>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a:solidFill>
                  <a:schemeClr val="tx2"/>
                </a:solidFill>
                <a:latin typeface="+mn-lt"/>
                <a:cs typeface="+mn-cs"/>
              </a:defRPr>
            </a:lvl1pPr>
          </a:lstStyle>
          <a:p>
            <a:pPr>
              <a:defRPr/>
            </a:pPr>
            <a:fld id="{A00BDA9A-8AAA-461F-B14D-CC5E77406796}" type="slidenum">
              <a:rPr lang="en-US"/>
              <a:pPr>
                <a:defRPr/>
              </a:pPr>
              <a:t>‹#›</a:t>
            </a:fld>
            <a:endParaRPr lang="en-US"/>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dk1" tx1="lt1" bg2="dk2" tx2="lt2" accent1="accent1" accent2="accent2" accent3="accent3" accent4="accent4" accent5="accent5" accent6="accent6" hlink="hlink" folHlink="folHlink"/>
  <p:sldLayoutIdLst>
    <p:sldLayoutId id="2147483702" r:id="rId1"/>
    <p:sldLayoutId id="2147483694" r:id="rId2"/>
    <p:sldLayoutId id="2147483703" r:id="rId3"/>
    <p:sldLayoutId id="2147483695" r:id="rId4"/>
    <p:sldLayoutId id="2147483704" r:id="rId5"/>
    <p:sldLayoutId id="2147483696" r:id="rId6"/>
    <p:sldLayoutId id="2147483697" r:id="rId7"/>
    <p:sldLayoutId id="2147483698" r:id="rId8"/>
    <p:sldLayoutId id="2147483699" r:id="rId9"/>
    <p:sldLayoutId id="2147483700" r:id="rId10"/>
    <p:sldLayoutId id="2147483701" r:id="rId11"/>
  </p:sldLayoutIdLst>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eaLnBrk="0" fontAlgn="base" hangingPunct="0">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eaLnBrk="0" fontAlgn="base" hangingPunct="0">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eaLnBrk="0" fontAlgn="base" hangingPunct="0">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eaLnBrk="0" fontAlgn="base" hangingPunct="0">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eaLnBrk="0" fontAlgn="base" hangingPunct="0">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eaLnBrk="1" fontAlgn="auto" hangingPunct="1">
              <a:spcAft>
                <a:spcPts val="0"/>
              </a:spcAft>
              <a:defRPr/>
            </a:pPr>
            <a:r>
              <a:rPr smtClean="0"/>
              <a:t>Mein </a:t>
            </a:r>
            <a:r>
              <a:rPr err="1" smtClean="0"/>
              <a:t>Lieblingsschauspieler</a:t>
            </a:r>
            <a:r>
              <a:rPr smtClean="0"/>
              <a:t> </a:t>
            </a:r>
            <a:r>
              <a:rPr err="1" smtClean="0"/>
              <a:t>ist</a:t>
            </a:r>
            <a:r>
              <a:rPr smtClean="0"/>
              <a:t> </a:t>
            </a:r>
            <a:br>
              <a:rPr smtClean="0"/>
            </a:br>
            <a:r>
              <a:rPr lang="de-DE" smtClean="0"/>
              <a:t>Tom </a:t>
            </a:r>
            <a:r>
              <a:rPr lang="de-DE" err="1" smtClean="0"/>
              <a:t>Hiddleston</a:t>
            </a:r>
            <a:r>
              <a:rPr lang="ru-RU" smtClean="0"/>
              <a:t/>
            </a:r>
            <a:br>
              <a:rPr lang="ru-RU" smtClean="0"/>
            </a:br>
            <a:r>
              <a:rPr lang="de-DE" sz="2800" err="1" smtClean="0"/>
              <a:t>Schmatkowa</a:t>
            </a:r>
            <a:r>
              <a:rPr lang="de-DE" sz="2800" smtClean="0"/>
              <a:t> Julija, Gymnasium</a:t>
            </a:r>
            <a:r>
              <a:rPr lang="ru-RU" sz="2800" smtClean="0"/>
              <a:t> №</a:t>
            </a:r>
            <a:r>
              <a:rPr lang="de-DE" sz="2800" smtClean="0"/>
              <a:t> 2, 11. Klasse</a:t>
            </a:r>
            <a:r>
              <a:rPr lang="ru-RU" sz="2800" smtClean="0"/>
              <a:t/>
            </a:r>
            <a:br>
              <a:rPr lang="ru-RU" sz="2800" smtClean="0"/>
            </a:br>
            <a:endParaRPr lang="ru-RU" sz="28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Содержимое 2"/>
          <p:cNvSpPr>
            <a:spLocks noGrp="1"/>
          </p:cNvSpPr>
          <p:nvPr>
            <p:ph idx="1"/>
          </p:nvPr>
        </p:nvSpPr>
        <p:spPr>
          <a:xfrm>
            <a:off x="0" y="0"/>
            <a:ext cx="5486400" cy="6858000"/>
          </a:xfrm>
        </p:spPr>
        <p:txBody>
          <a:bodyPr/>
          <a:lstStyle/>
          <a:p>
            <a:pPr eaLnBrk="1" hangingPunct="1"/>
            <a:r>
              <a:rPr lang="de-DE" smtClean="0"/>
              <a:t>Tom Hiddleston wurde am 9. Februar 1981 in Westminster (London, England, Großbritannien) geboren. Er studierte an zwei unabhängigen Schulen: in der Schule des Drachen in Oxford und dem Itonski College in Itone (neben Windsor) in Berkshire, wo er im Haus Durnford lebte. In Cambridge, wo er die Bildung auch bekam, nahm Chiddlston an der Errichtung "Straßenbahn" der Wunsch "" teil. Er hat die angesehene Königliche Akademie der dramatischen Kunst beendet</a:t>
            </a:r>
            <a:r>
              <a:rPr lang="ru-RU" smtClean="0"/>
              <a:t>.</a:t>
            </a:r>
          </a:p>
        </p:txBody>
      </p:sp>
      <p:pic>
        <p:nvPicPr>
          <p:cNvPr id="6147" name="Рисунок 3" descr="kinopoisk.ru-Tom-Hiddleston-2540267.jpg"/>
          <p:cNvPicPr>
            <a:picLocks noChangeAspect="1"/>
          </p:cNvPicPr>
          <p:nvPr/>
        </p:nvPicPr>
        <p:blipFill>
          <a:blip r:embed="rId2" cstate="print"/>
          <a:srcRect/>
          <a:stretch>
            <a:fillRect/>
          </a:stretch>
        </p:blipFill>
        <p:spPr bwMode="auto">
          <a:xfrm>
            <a:off x="5638800" y="304800"/>
            <a:ext cx="3073400" cy="579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762000"/>
            <a:ext cx="9144000" cy="6096000"/>
          </a:xfrm>
        </p:spPr>
        <p:txBody>
          <a:bodyPr>
            <a:normAutofit fontScale="77500" lnSpcReduction="20000"/>
          </a:bodyPr>
          <a:lstStyle/>
          <a:p>
            <a:pPr marL="274320" indent="-274320" eaLnBrk="1" fontAlgn="auto" hangingPunct="1">
              <a:spcAft>
                <a:spcPts val="0"/>
              </a:spcAft>
              <a:buFont typeface="Wingdings 2"/>
              <a:buChar char=""/>
              <a:defRPr/>
            </a:pPr>
            <a:r>
              <a:rPr lang="en-US" dirty="0" smtClean="0"/>
              <a:t>2011 Thor</a:t>
            </a:r>
          </a:p>
          <a:p>
            <a:pPr marL="274320" indent="-274320" eaLnBrk="1" fontAlgn="auto" hangingPunct="1">
              <a:spcAft>
                <a:spcPts val="0"/>
              </a:spcAft>
              <a:buFont typeface="Wingdings 2"/>
              <a:buChar char=""/>
              <a:defRPr/>
            </a:pPr>
            <a:r>
              <a:rPr lang="en-US" dirty="0" smtClean="0"/>
              <a:t>2011 </a:t>
            </a:r>
            <a:r>
              <a:rPr lang="en-US" dirty="0" err="1" smtClean="0"/>
              <a:t>Mitternacht</a:t>
            </a:r>
            <a:r>
              <a:rPr lang="en-US" dirty="0" smtClean="0"/>
              <a:t> in Paris</a:t>
            </a:r>
          </a:p>
          <a:p>
            <a:pPr marL="274320" indent="-274320" eaLnBrk="1" fontAlgn="auto" hangingPunct="1">
              <a:spcAft>
                <a:spcPts val="0"/>
              </a:spcAft>
              <a:buFont typeface="Wingdings 2"/>
              <a:buChar char=""/>
              <a:defRPr/>
            </a:pPr>
            <a:r>
              <a:rPr lang="en-US" dirty="0" smtClean="0"/>
              <a:t>2011 Das </a:t>
            </a:r>
            <a:r>
              <a:rPr lang="en-US" dirty="0" err="1" smtClean="0"/>
              <a:t>tiefblaue</a:t>
            </a:r>
            <a:r>
              <a:rPr lang="en-US" dirty="0" smtClean="0"/>
              <a:t> Meer</a:t>
            </a:r>
          </a:p>
          <a:p>
            <a:pPr marL="274320" indent="-274320" eaLnBrk="1" fontAlgn="auto" hangingPunct="1">
              <a:spcAft>
                <a:spcPts val="0"/>
              </a:spcAft>
              <a:buFont typeface="Wingdings 2"/>
              <a:buChar char=""/>
              <a:defRPr/>
            </a:pPr>
            <a:r>
              <a:rPr lang="en-US" dirty="0" smtClean="0"/>
              <a:t>2011 </a:t>
            </a:r>
            <a:r>
              <a:rPr lang="en-US" dirty="0" err="1" smtClean="0"/>
              <a:t>Kampfpferd</a:t>
            </a:r>
            <a:endParaRPr lang="en-US" dirty="0" smtClean="0"/>
          </a:p>
          <a:p>
            <a:pPr marL="274320" indent="-274320" eaLnBrk="1" fontAlgn="auto" hangingPunct="1">
              <a:spcAft>
                <a:spcPts val="0"/>
              </a:spcAft>
              <a:buFont typeface="Wingdings 2"/>
              <a:buChar char=""/>
              <a:defRPr/>
            </a:pPr>
            <a:r>
              <a:rPr lang="en-US" dirty="0" smtClean="0"/>
              <a:t>2012 Die </a:t>
            </a:r>
            <a:r>
              <a:rPr lang="en-US" dirty="0" err="1" smtClean="0"/>
              <a:t>Rächer</a:t>
            </a:r>
            <a:endParaRPr lang="en-US" dirty="0" smtClean="0"/>
          </a:p>
          <a:p>
            <a:pPr marL="274320" indent="-274320" eaLnBrk="1" fontAlgn="auto" hangingPunct="1">
              <a:spcAft>
                <a:spcPts val="0"/>
              </a:spcAft>
              <a:buFont typeface="Wingdings 2"/>
              <a:buChar char=""/>
              <a:defRPr/>
            </a:pPr>
            <a:r>
              <a:rPr lang="en-US" dirty="0" smtClean="0"/>
              <a:t>2012 Henry V.</a:t>
            </a:r>
          </a:p>
          <a:p>
            <a:pPr marL="274320" indent="-274320" eaLnBrk="1" fontAlgn="auto" hangingPunct="1">
              <a:spcAft>
                <a:spcPts val="0"/>
              </a:spcAft>
              <a:buFont typeface="Wingdings 2"/>
              <a:buChar char=""/>
              <a:defRPr/>
            </a:pPr>
            <a:r>
              <a:rPr lang="en-US" dirty="0" smtClean="0"/>
              <a:t>2013 </a:t>
            </a:r>
            <a:r>
              <a:rPr lang="en-US" dirty="0" err="1" smtClean="0"/>
              <a:t>Ausstellung</a:t>
            </a:r>
            <a:endParaRPr lang="en-US" dirty="0" smtClean="0"/>
          </a:p>
          <a:p>
            <a:pPr marL="274320" indent="-274320" eaLnBrk="1" fontAlgn="auto" hangingPunct="1">
              <a:spcAft>
                <a:spcPts val="0"/>
              </a:spcAft>
              <a:buFont typeface="Wingdings 2"/>
              <a:buChar char=""/>
              <a:defRPr/>
            </a:pPr>
            <a:r>
              <a:rPr lang="en-US" dirty="0" smtClean="0"/>
              <a:t>Thor 2: Das </a:t>
            </a:r>
            <a:r>
              <a:rPr lang="en-US" dirty="0" err="1" smtClean="0"/>
              <a:t>Königreich</a:t>
            </a:r>
            <a:r>
              <a:rPr lang="en-US" dirty="0" smtClean="0"/>
              <a:t> </a:t>
            </a:r>
            <a:r>
              <a:rPr lang="en-US" dirty="0" err="1" smtClean="0"/>
              <a:t>der</a:t>
            </a:r>
            <a:r>
              <a:rPr lang="en-US" dirty="0" smtClean="0"/>
              <a:t> </a:t>
            </a:r>
            <a:r>
              <a:rPr lang="en-US" dirty="0" err="1" smtClean="0"/>
              <a:t>Dunkelheit</a:t>
            </a:r>
            <a:endParaRPr lang="en-US" dirty="0" smtClean="0"/>
          </a:p>
          <a:p>
            <a:pPr marL="274320" indent="-274320" eaLnBrk="1" fontAlgn="auto" hangingPunct="1">
              <a:spcAft>
                <a:spcPts val="0"/>
              </a:spcAft>
              <a:buFont typeface="Wingdings 2"/>
              <a:buChar char=""/>
              <a:defRPr/>
            </a:pPr>
            <a:r>
              <a:rPr lang="en-US" dirty="0" smtClean="0"/>
              <a:t>2013 </a:t>
            </a:r>
            <a:r>
              <a:rPr lang="en-US" dirty="0" err="1" smtClean="0"/>
              <a:t>Nur</a:t>
            </a:r>
            <a:r>
              <a:rPr lang="en-US" dirty="0" smtClean="0"/>
              <a:t> </a:t>
            </a:r>
            <a:r>
              <a:rPr lang="en-US" dirty="0" err="1" smtClean="0"/>
              <a:t>Liebhaber</a:t>
            </a:r>
            <a:r>
              <a:rPr lang="en-US" dirty="0" smtClean="0"/>
              <a:t> </a:t>
            </a:r>
            <a:r>
              <a:rPr lang="en-US" dirty="0" err="1" smtClean="0"/>
              <a:t>werden</a:t>
            </a:r>
            <a:r>
              <a:rPr lang="en-US" dirty="0" smtClean="0"/>
              <a:t> </a:t>
            </a:r>
            <a:r>
              <a:rPr lang="en-US" dirty="0" err="1" smtClean="0"/>
              <a:t>überleben</a:t>
            </a:r>
            <a:endParaRPr lang="en-US" dirty="0" smtClean="0"/>
          </a:p>
          <a:p>
            <a:pPr marL="274320" indent="-274320" eaLnBrk="1" fontAlgn="auto" hangingPunct="1">
              <a:spcAft>
                <a:spcPts val="0"/>
              </a:spcAft>
              <a:buFont typeface="Wingdings 2"/>
              <a:buChar char=""/>
              <a:defRPr/>
            </a:pPr>
            <a:r>
              <a:rPr lang="en-US" dirty="0" smtClean="0"/>
              <a:t>2014 Muppets 2</a:t>
            </a:r>
          </a:p>
          <a:p>
            <a:pPr marL="274320" indent="-274320" eaLnBrk="1" fontAlgn="auto" hangingPunct="1">
              <a:spcAft>
                <a:spcPts val="0"/>
              </a:spcAft>
              <a:buFont typeface="Wingdings 2"/>
              <a:buChar char=""/>
              <a:defRPr/>
            </a:pPr>
            <a:r>
              <a:rPr lang="en-US" dirty="0" smtClean="0"/>
              <a:t>2015 The Avengers: Das Alter von </a:t>
            </a:r>
            <a:r>
              <a:rPr lang="en-US" dirty="0" err="1" smtClean="0"/>
              <a:t>Altron</a:t>
            </a:r>
            <a:endParaRPr lang="en-US" dirty="0" smtClean="0"/>
          </a:p>
          <a:p>
            <a:pPr marL="274320" indent="-274320" eaLnBrk="1" fontAlgn="auto" hangingPunct="1">
              <a:spcAft>
                <a:spcPts val="0"/>
              </a:spcAft>
              <a:buFont typeface="Wingdings 2"/>
              <a:buChar char=""/>
              <a:defRPr/>
            </a:pPr>
            <a:r>
              <a:rPr lang="en-US" dirty="0" smtClean="0"/>
              <a:t>2015 Crimson </a:t>
            </a:r>
            <a:r>
              <a:rPr lang="en-US" dirty="0" err="1" smtClean="0"/>
              <a:t>Spitze</a:t>
            </a:r>
            <a:endParaRPr lang="en-US" dirty="0" smtClean="0"/>
          </a:p>
          <a:p>
            <a:pPr marL="274320" indent="-274320" eaLnBrk="1" fontAlgn="auto" hangingPunct="1">
              <a:spcAft>
                <a:spcPts val="0"/>
              </a:spcAft>
              <a:buFont typeface="Wingdings 2"/>
              <a:buChar char=""/>
              <a:defRPr/>
            </a:pPr>
            <a:r>
              <a:rPr lang="en-US" dirty="0" smtClean="0"/>
              <a:t>2015 Highlight</a:t>
            </a:r>
          </a:p>
          <a:p>
            <a:pPr marL="274320" indent="-274320" eaLnBrk="1" fontAlgn="auto" hangingPunct="1">
              <a:spcAft>
                <a:spcPts val="0"/>
              </a:spcAft>
              <a:buFont typeface="Wingdings 2"/>
              <a:buChar char=""/>
              <a:defRPr/>
            </a:pPr>
            <a:r>
              <a:rPr lang="en-US" dirty="0" smtClean="0"/>
              <a:t>2015 </a:t>
            </a:r>
            <a:r>
              <a:rPr lang="en-US" dirty="0" err="1" smtClean="0"/>
              <a:t>ich</a:t>
            </a:r>
            <a:r>
              <a:rPr lang="en-US" dirty="0" smtClean="0"/>
              <a:t> </a:t>
            </a:r>
            <a:r>
              <a:rPr lang="en-US" dirty="0" err="1" smtClean="0"/>
              <a:t>habe</a:t>
            </a:r>
            <a:r>
              <a:rPr lang="en-US" dirty="0" smtClean="0"/>
              <a:t> das </a:t>
            </a:r>
            <a:r>
              <a:rPr lang="en-US" dirty="0" err="1" smtClean="0"/>
              <a:t>Licht</a:t>
            </a:r>
            <a:r>
              <a:rPr lang="en-US" dirty="0" smtClean="0"/>
              <a:t> </a:t>
            </a:r>
            <a:r>
              <a:rPr lang="en-US" dirty="0" err="1" smtClean="0"/>
              <a:t>gesehen</a:t>
            </a:r>
            <a:endParaRPr lang="en-US" dirty="0" smtClean="0"/>
          </a:p>
          <a:p>
            <a:pPr marL="274320" indent="-274320" eaLnBrk="1" fontAlgn="auto" hangingPunct="1">
              <a:spcAft>
                <a:spcPts val="0"/>
              </a:spcAft>
              <a:buFont typeface="Wingdings 2"/>
              <a:buChar char=""/>
              <a:defRPr/>
            </a:pPr>
            <a:r>
              <a:rPr lang="en-US" dirty="0" smtClean="0"/>
              <a:t>2016 </a:t>
            </a:r>
            <a:r>
              <a:rPr lang="en-US" dirty="0" err="1" smtClean="0"/>
              <a:t>Nachtmanager</a:t>
            </a:r>
            <a:endParaRPr lang="en-US" dirty="0" smtClean="0"/>
          </a:p>
          <a:p>
            <a:pPr marL="274320" indent="-274320" eaLnBrk="1" fontAlgn="auto" hangingPunct="1">
              <a:spcAft>
                <a:spcPts val="0"/>
              </a:spcAft>
              <a:buFont typeface="Wingdings 2"/>
              <a:buChar char=""/>
              <a:defRPr/>
            </a:pPr>
            <a:r>
              <a:rPr lang="en-US" dirty="0" smtClean="0"/>
              <a:t>2017 Kong: Die </a:t>
            </a:r>
            <a:r>
              <a:rPr lang="en-US" dirty="0" err="1" smtClean="0"/>
              <a:t>Insel</a:t>
            </a:r>
            <a:r>
              <a:rPr lang="en-US" dirty="0" smtClean="0"/>
              <a:t> des </a:t>
            </a:r>
            <a:r>
              <a:rPr lang="en-US" dirty="0" err="1" smtClean="0"/>
              <a:t>Schädels</a:t>
            </a:r>
            <a:endParaRPr lang="en-US" dirty="0" smtClean="0"/>
          </a:p>
          <a:p>
            <a:pPr marL="274320" indent="-274320" eaLnBrk="1" fontAlgn="auto" hangingPunct="1">
              <a:spcAft>
                <a:spcPts val="0"/>
              </a:spcAft>
              <a:buFont typeface="Wingdings 2"/>
              <a:buChar char=""/>
              <a:defRPr/>
            </a:pPr>
            <a:r>
              <a:rPr lang="en-US" dirty="0" smtClean="0"/>
              <a:t>2017 Thor: </a:t>
            </a:r>
            <a:r>
              <a:rPr lang="en-US" dirty="0" err="1" smtClean="0"/>
              <a:t>Ragnarök</a:t>
            </a:r>
            <a:endParaRPr lang="en-US" dirty="0" smtClean="0"/>
          </a:p>
          <a:p>
            <a:pPr marL="274320" indent="-274320" eaLnBrk="1" fontAlgn="auto" hangingPunct="1">
              <a:spcAft>
                <a:spcPts val="0"/>
              </a:spcAft>
              <a:buFont typeface="Wingdings 2"/>
              <a:buChar char=""/>
              <a:defRPr/>
            </a:pPr>
            <a:r>
              <a:rPr lang="en-US" dirty="0" smtClean="0"/>
              <a:t>2018 The Avengers: </a:t>
            </a:r>
            <a:r>
              <a:rPr lang="en-US" dirty="0" err="1" smtClean="0"/>
              <a:t>Der</a:t>
            </a:r>
            <a:r>
              <a:rPr lang="en-US" dirty="0" smtClean="0"/>
              <a:t> Krieg </a:t>
            </a:r>
            <a:r>
              <a:rPr lang="en-US" dirty="0" err="1" smtClean="0"/>
              <a:t>der</a:t>
            </a:r>
            <a:r>
              <a:rPr lang="en-US" dirty="0" smtClean="0"/>
              <a:t> </a:t>
            </a:r>
            <a:r>
              <a:rPr lang="en-US" dirty="0" err="1" smtClean="0"/>
              <a:t>Unendlichkeit</a:t>
            </a:r>
            <a:endParaRPr lang="en-US" dirty="0" smtClean="0"/>
          </a:p>
          <a:p>
            <a:pPr marL="274320" indent="-274320" eaLnBrk="1" fontAlgn="auto" hangingPunct="1">
              <a:spcAft>
                <a:spcPts val="0"/>
              </a:spcAft>
              <a:buFont typeface="Wingdings 2"/>
              <a:buChar char=""/>
              <a:defRPr/>
            </a:pPr>
            <a:endParaRPr lang="ru-RU" dirty="0"/>
          </a:p>
        </p:txBody>
      </p:sp>
      <p:sp>
        <p:nvSpPr>
          <p:cNvPr id="2" name="Заголовок 1"/>
          <p:cNvSpPr>
            <a:spLocks noGrp="1"/>
          </p:cNvSpPr>
          <p:nvPr>
            <p:ph type="title"/>
          </p:nvPr>
        </p:nvSpPr>
        <p:spPr>
          <a:xfrm>
            <a:off x="457200" y="0"/>
            <a:ext cx="8229600" cy="838200"/>
          </a:xfrm>
        </p:spPr>
        <p:txBody>
          <a:bodyPr/>
          <a:lstStyle/>
          <a:p>
            <a:pPr eaLnBrk="1" fontAlgn="auto" hangingPunct="1">
              <a:spcAft>
                <a:spcPts val="0"/>
              </a:spcAft>
              <a:defRPr/>
            </a:pPr>
            <a:r>
              <a:rPr smtClean="0"/>
              <a:t>Filmographie. Berühmte Filme</a:t>
            </a:r>
            <a:endParaRPr lang="ru-RU"/>
          </a:p>
        </p:txBody>
      </p:sp>
      <p:pic>
        <p:nvPicPr>
          <p:cNvPr id="7172" name="Рисунок 6" descr="event_2010.jpg"/>
          <p:cNvPicPr>
            <a:picLocks noChangeAspect="1"/>
          </p:cNvPicPr>
          <p:nvPr/>
        </p:nvPicPr>
        <p:blipFill>
          <a:blip r:embed="rId2" cstate="print"/>
          <a:srcRect/>
          <a:stretch>
            <a:fillRect/>
          </a:stretch>
        </p:blipFill>
        <p:spPr bwMode="auto">
          <a:xfrm>
            <a:off x="5029200" y="762000"/>
            <a:ext cx="3679825"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одержимое 2"/>
          <p:cNvSpPr>
            <a:spLocks noGrp="1"/>
          </p:cNvSpPr>
          <p:nvPr>
            <p:ph idx="1"/>
          </p:nvPr>
        </p:nvSpPr>
        <p:spPr/>
        <p:txBody>
          <a:bodyPr/>
          <a:lstStyle/>
          <a:p>
            <a:pPr eaLnBrk="1" hangingPunct="1"/>
            <a:r>
              <a:rPr lang="en-US" smtClean="0"/>
              <a:t>2008 Der Preis Lawrance Oliwje </a:t>
            </a:r>
          </a:p>
          <a:p>
            <a:pPr eaLnBrk="1" hangingPunct="1"/>
            <a:r>
              <a:rPr lang="en-US" smtClean="0"/>
              <a:t>2012 Das Imperium</a:t>
            </a:r>
            <a:endParaRPr lang="ru-RU" smtClean="0"/>
          </a:p>
          <a:p>
            <a:pPr eaLnBrk="1" hangingPunct="1"/>
            <a:r>
              <a:rPr lang="en-US" smtClean="0"/>
              <a:t>2013 MTV Filmpreise</a:t>
            </a:r>
            <a:endParaRPr lang="ru-RU" smtClean="0"/>
          </a:p>
          <a:p>
            <a:pPr eaLnBrk="1" hangingPunct="1"/>
            <a:r>
              <a:rPr lang="en-US" smtClean="0"/>
              <a:t>2017 Der Goldene Globus</a:t>
            </a:r>
            <a:endParaRPr lang="ru-RU" smtClean="0"/>
          </a:p>
        </p:txBody>
      </p:sp>
      <p:sp>
        <p:nvSpPr>
          <p:cNvPr id="2" name="Заголовок 1"/>
          <p:cNvSpPr>
            <a:spLocks noGrp="1"/>
          </p:cNvSpPr>
          <p:nvPr>
            <p:ph type="title"/>
          </p:nvPr>
        </p:nvSpPr>
        <p:spPr>
          <a:xfrm>
            <a:off x="457200" y="0"/>
            <a:ext cx="8229600" cy="838200"/>
          </a:xfrm>
        </p:spPr>
        <p:txBody>
          <a:bodyPr/>
          <a:lstStyle/>
          <a:p>
            <a:pPr eaLnBrk="1" fontAlgn="auto" hangingPunct="1">
              <a:spcAft>
                <a:spcPts val="0"/>
              </a:spcAft>
              <a:defRPr/>
            </a:pPr>
            <a:r>
              <a:rPr smtClean="0"/>
              <a:t>Auszeichnungen</a:t>
            </a:r>
            <a:endParaRPr lang="ru-RU"/>
          </a:p>
        </p:txBody>
      </p:sp>
      <p:pic>
        <p:nvPicPr>
          <p:cNvPr id="8196" name="Рисунок 3" descr="10012017-tom-01.jpg"/>
          <p:cNvPicPr>
            <a:picLocks noChangeAspect="1"/>
          </p:cNvPicPr>
          <p:nvPr/>
        </p:nvPicPr>
        <p:blipFill>
          <a:blip r:embed="rId2" cstate="print"/>
          <a:srcRect/>
          <a:stretch>
            <a:fillRect/>
          </a:stretch>
        </p:blipFill>
        <p:spPr bwMode="auto">
          <a:xfrm>
            <a:off x="609600" y="3429000"/>
            <a:ext cx="4648200" cy="3086100"/>
          </a:xfrm>
          <a:prstGeom prst="rect">
            <a:avLst/>
          </a:prstGeom>
          <a:noFill/>
          <a:ln w="9525">
            <a:noFill/>
            <a:miter lim="800000"/>
            <a:headEnd/>
            <a:tailEnd/>
          </a:ln>
        </p:spPr>
      </p:pic>
      <p:pic>
        <p:nvPicPr>
          <p:cNvPr id="8197" name="Рисунок 5" descr="20130415-mtv-show-15.jpg"/>
          <p:cNvPicPr>
            <a:picLocks noChangeAspect="1"/>
          </p:cNvPicPr>
          <p:nvPr/>
        </p:nvPicPr>
        <p:blipFill>
          <a:blip r:embed="rId3" cstate="print"/>
          <a:srcRect/>
          <a:stretch>
            <a:fillRect/>
          </a:stretch>
        </p:blipFill>
        <p:spPr bwMode="auto">
          <a:xfrm>
            <a:off x="5410200" y="990600"/>
            <a:ext cx="3436938"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Содержимое 3" descr="69003.jpg"/>
          <p:cNvPicPr>
            <a:picLocks noGrp="1" noChangeAspect="1"/>
          </p:cNvPicPr>
          <p:nvPr>
            <p:ph idx="1"/>
          </p:nvPr>
        </p:nvPicPr>
        <p:blipFill>
          <a:blip r:embed="rId2" cstate="print"/>
          <a:srcRect/>
          <a:stretch>
            <a:fillRect/>
          </a:stretch>
        </p:blipFill>
        <p:spPr>
          <a:xfrm>
            <a:off x="2362200" y="838200"/>
            <a:ext cx="3933825" cy="6019800"/>
          </a:xfrm>
        </p:spPr>
      </p:pic>
      <p:sp>
        <p:nvSpPr>
          <p:cNvPr id="2" name="Заголовок 1"/>
          <p:cNvSpPr>
            <a:spLocks noGrp="1"/>
          </p:cNvSpPr>
          <p:nvPr>
            <p:ph type="title"/>
          </p:nvPr>
        </p:nvSpPr>
        <p:spPr>
          <a:xfrm>
            <a:off x="381000" y="-381000"/>
            <a:ext cx="8229600" cy="1219200"/>
          </a:xfrm>
        </p:spPr>
        <p:txBody>
          <a:bodyPr/>
          <a:lstStyle/>
          <a:p>
            <a:pPr eaLnBrk="1" fontAlgn="auto" hangingPunct="1">
              <a:spcAft>
                <a:spcPts val="0"/>
              </a:spcAft>
              <a:defRPr/>
            </a:pPr>
            <a:r>
              <a:rPr smtClean="0"/>
              <a:t>Nonplusultra</a:t>
            </a:r>
            <a:endParaRPr lang="ru-RU"/>
          </a:p>
        </p:txBody>
      </p:sp>
      <p:pic>
        <p:nvPicPr>
          <p:cNvPr id="9220" name="Рисунок 5" descr="575584559995a.jpeg"/>
          <p:cNvPicPr>
            <a:picLocks noChangeAspect="1"/>
          </p:cNvPicPr>
          <p:nvPr/>
        </p:nvPicPr>
        <p:blipFill>
          <a:blip r:embed="rId3" cstate="print"/>
          <a:srcRect/>
          <a:stretch>
            <a:fillRect/>
          </a:stretch>
        </p:blipFill>
        <p:spPr bwMode="auto">
          <a:xfrm>
            <a:off x="6019800" y="381000"/>
            <a:ext cx="2787650" cy="6019800"/>
          </a:xfrm>
          <a:prstGeom prst="rect">
            <a:avLst/>
          </a:prstGeom>
          <a:noFill/>
          <a:ln w="9525">
            <a:noFill/>
            <a:miter lim="800000"/>
            <a:headEnd/>
            <a:tailEnd/>
          </a:ln>
        </p:spPr>
      </p:pic>
      <p:pic>
        <p:nvPicPr>
          <p:cNvPr id="9221" name="Рисунок 6" descr="1558689-830836.jpg"/>
          <p:cNvPicPr>
            <a:picLocks noChangeAspect="1"/>
          </p:cNvPicPr>
          <p:nvPr/>
        </p:nvPicPr>
        <p:blipFill>
          <a:blip r:embed="rId4" cstate="print"/>
          <a:srcRect/>
          <a:stretch>
            <a:fillRect/>
          </a:stretch>
        </p:blipFill>
        <p:spPr bwMode="auto">
          <a:xfrm>
            <a:off x="228600" y="1676400"/>
            <a:ext cx="2844800"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Содержимое 3" descr="245@245@ca11dd3b50225d7ac5be10f50c967db8-MmM5NGExNGFiYg.gif"/>
          <p:cNvPicPr>
            <a:picLocks noGrp="1" noChangeAspect="1"/>
          </p:cNvPicPr>
          <p:nvPr>
            <p:ph idx="1"/>
          </p:nvPr>
        </p:nvPicPr>
        <p:blipFill>
          <a:blip r:embed="rId2" cstate="print"/>
          <a:srcRect/>
          <a:stretch>
            <a:fillRect/>
          </a:stretch>
        </p:blipFill>
        <p:spPr>
          <a:xfrm>
            <a:off x="2286000" y="1524000"/>
            <a:ext cx="4495800" cy="4495800"/>
          </a:xfrm>
        </p:spPr>
      </p:pic>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de-DE" smtClean="0"/>
              <a:t>Vielen Dank für Ihre Aufmerksamkeit</a:t>
            </a:r>
            <a:r>
              <a:rPr lang="ru-RU" smtClean="0"/>
              <a:t>!</a:t>
            </a:r>
            <a:endParaRPr lang="ru-RU"/>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161</TotalTime>
  <Words>193</Words>
  <Application>Microsoft Office PowerPoint</Application>
  <PresentationFormat>Экран (4:3)</PresentationFormat>
  <Paragraphs>28</Paragraphs>
  <Slides>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6</vt:i4>
      </vt:variant>
    </vt:vector>
  </HeadingPairs>
  <TitlesOfParts>
    <vt:vector size="11" baseType="lpstr">
      <vt:lpstr>Arial</vt:lpstr>
      <vt:lpstr>Constantia</vt:lpstr>
      <vt:lpstr>Wingdings 2</vt:lpstr>
      <vt:lpstr>Calibri</vt:lpstr>
      <vt:lpstr>Бумажная</vt:lpstr>
      <vt:lpstr>Mein Lieblingsschauspieler ist  Tom Hiddleston Schmatkowa Julija, Gymnasium № 2, 11. Klasse </vt:lpstr>
      <vt:lpstr>Слайд 2</vt:lpstr>
      <vt:lpstr>Filmographie. Berühmte Filme</vt:lpstr>
      <vt:lpstr>Auszeichnungen</vt:lpstr>
      <vt:lpstr>Nonplusultra</vt:lpstr>
      <vt:lpstr>Vielen Dank für Ihre Aufmerksamkeit!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Константин</dc:creator>
  <cp:lastModifiedBy>Надя</cp:lastModifiedBy>
  <cp:revision>19</cp:revision>
  <dcterms:created xsi:type="dcterms:W3CDTF">2018-01-13T15:50:40Z</dcterms:created>
  <dcterms:modified xsi:type="dcterms:W3CDTF">2018-06-04T12:09:02Z</dcterms:modified>
</cp:coreProperties>
</file>