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8" r:id="rId3"/>
    <p:sldId id="289" r:id="rId4"/>
    <p:sldId id="290" r:id="rId5"/>
    <p:sldId id="291" r:id="rId6"/>
    <p:sldId id="292" r:id="rId7"/>
    <p:sldId id="256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5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56176" y="5369626"/>
            <a:ext cx="28263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Выполнил учитель  МОУ «СОШ № 7»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Г. Котласа</a:t>
            </a:r>
          </a:p>
          <a:p>
            <a:r>
              <a:rPr lang="ru-RU" dirty="0" err="1" smtClean="0">
                <a:solidFill>
                  <a:schemeClr val="tx2"/>
                </a:solidFill>
              </a:rPr>
              <a:t>Крутоус</a:t>
            </a:r>
            <a:r>
              <a:rPr lang="ru-RU" dirty="0" smtClean="0">
                <a:solidFill>
                  <a:schemeClr val="tx2"/>
                </a:solidFill>
              </a:rPr>
              <a:t> А.И.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1124" y="397079"/>
            <a:ext cx="6462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Презентация. </a:t>
            </a:r>
          </a:p>
          <a:p>
            <a:pPr algn="ctr"/>
            <a:r>
              <a:rPr lang="ru-RU" sz="4000" b="1" dirty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</a:t>
            </a:r>
            <a:r>
              <a:rPr lang="ru-RU" sz="40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изобразительного искусства.</a:t>
            </a:r>
            <a:endParaRPr lang="ru-RU" sz="4000" b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«Композиция. </a:t>
            </a:r>
          </a:p>
          <a:p>
            <a:pPr algn="ctr"/>
            <a:r>
              <a:rPr lang="ru-RU" sz="40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Натюрморт  «Дары осени»</a:t>
            </a:r>
            <a:endParaRPr lang="ru-RU" sz="4000" b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dirty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(УМК «Перспективная начальная школа»)</a:t>
            </a:r>
          </a:p>
          <a:p>
            <a:pPr algn="ctr"/>
            <a:r>
              <a:rPr lang="ru-RU" sz="40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4000" b="1" dirty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класс.</a:t>
            </a:r>
            <a:endParaRPr lang="ru-RU" sz="4000" b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254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Размываем границы между "кольцами" добиваясь плавного перехода из цвета в цвет.</a:t>
            </a:r>
          </a:p>
        </p:txBody>
      </p:sp>
      <p:pic>
        <p:nvPicPr>
          <p:cNvPr id="3074" name="Picture 2" descr="http://kladraz.ru/upload/blogs2/2016/9/10077_41e871bfb136de7437c88d2ce799e3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5943600" cy="42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892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ladraz.ru/upload/blogs2/2016/9/10077_3d5c7a4ddb60a6ed8cddb3f7bee053f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82047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917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Следующий этап нашей работы -это выполнение корзины. Рисуем силуэт корзины охристым цветом (песочным- </a:t>
            </a:r>
            <a:r>
              <a:rPr lang="ru-RU" dirty="0" err="1"/>
              <a:t>желтый+коричневый</a:t>
            </a:r>
            <a:r>
              <a:rPr lang="ru-RU" dirty="0"/>
              <a:t> цвет). </a:t>
            </a:r>
          </a:p>
        </p:txBody>
      </p:sp>
      <p:pic>
        <p:nvPicPr>
          <p:cNvPr id="5122" name="Picture 2" descr="http://kladraz.ru/upload/blogs2/2016/9/10077_2407d57873cc99736917dbed9d4eac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59436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280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Далее рисуем свет и тень на корзине, тень выполняем коричневым цветом, свет оранжевым.</a:t>
            </a:r>
          </a:p>
        </p:txBody>
      </p:sp>
      <p:pic>
        <p:nvPicPr>
          <p:cNvPr id="6146" name="Picture 2" descr="http://kladraz.ru/upload/blogs2/2016/9/10077_24c16a3b479851cdb4b0c7aca3596c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59436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68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Тень и свет на корзине слегка размываем по внутреннему контуру смягчая их границы добиваясь плавного перехода из цвета в цвет. </a:t>
            </a:r>
          </a:p>
        </p:txBody>
      </p:sp>
      <p:pic>
        <p:nvPicPr>
          <p:cNvPr id="7170" name="Picture 2" descr="http://kladraz.ru/upload/blogs2/2016/9/10077_ef4a4dc31d80df682c569913c63c07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16832"/>
            <a:ext cx="594360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973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kladraz.ru/upload/blogs2/2016/9/10077_e2e9db0861f93e377f260cff3eb1d8a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727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kladraz.ru/upload/blogs2/2016/9/10077_025d1a471bd60a6d7c2d5cb9186b987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036496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134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На каждом "</a:t>
            </a:r>
            <a:r>
              <a:rPr lang="ru-RU" dirty="0" err="1"/>
              <a:t>кирпичике"легкими</a:t>
            </a:r>
            <a:r>
              <a:rPr lang="ru-RU" dirty="0"/>
              <a:t> мазками прорисовываем тени .</a:t>
            </a:r>
          </a:p>
        </p:txBody>
      </p:sp>
      <p:pic>
        <p:nvPicPr>
          <p:cNvPr id="10242" name="Picture 2" descr="http://kladraz.ru/upload/blogs2/2016/9/10077_12b67f1a3ee30e3870e003f6969554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99836"/>
            <a:ext cx="6192688" cy="594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179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kladraz.ru/upload/blogs2/2016/9/10077_b342e80671383bbd16b47b6c023b6b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11970"/>
            <a:ext cx="7559111" cy="541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Прорисовываем свет на "кирпичиках", на верхних рядах свет рисуем белым цветом, на нижних рядах жёлтым.</a:t>
            </a:r>
          </a:p>
        </p:txBody>
      </p:sp>
    </p:spTree>
    <p:extLst>
      <p:ext uri="{BB962C8B-B14F-4D97-AF65-F5344CB8AC3E}">
        <p14:creationId xmlns:p14="http://schemas.microsoft.com/office/powerpoint/2010/main" val="25825371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kladraz.ru/upload/blogs2/2016/9/10077_7d4f4458a0b04a7565db93abbfc2b6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96448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552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31640" y="5367338"/>
            <a:ext cx="7272808" cy="804862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Машков  И. Фрукты на блюдце</a:t>
            </a:r>
            <a:endParaRPr lang="ru-RU" sz="4000" dirty="0"/>
          </a:p>
        </p:txBody>
      </p:sp>
      <p:pic>
        <p:nvPicPr>
          <p:cNvPr id="5" name="Рисунок 4" descr="Картинки по запросу машков фрукты на блюде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4644" r="4644"/>
          <a:stretch>
            <a:fillRect/>
          </a:stretch>
        </p:blipFill>
        <p:spPr bwMode="auto">
          <a:xfrm>
            <a:off x="1792288" y="612774"/>
            <a:ext cx="5732040" cy="447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3548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017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 помощью наклонных коричневых мазков делим край корзины на прутья, образуя тень</a:t>
            </a:r>
          </a:p>
        </p:txBody>
      </p:sp>
      <p:pic>
        <p:nvPicPr>
          <p:cNvPr id="13314" name="Picture 2" descr="http://kladraz.ru/upload/blogs2/2016/9/10077_92fa37349ac10094f350cfa3681983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53502"/>
            <a:ext cx="7704856" cy="564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6586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Мелкими белыми мазками рисуем с противоположной стороны края корзины свет, попутно уточняя форму края корзины.</a:t>
            </a:r>
          </a:p>
        </p:txBody>
      </p:sp>
      <p:pic>
        <p:nvPicPr>
          <p:cNvPr id="14338" name="Picture 2" descr="http://kladraz.ru/upload/blogs2/2016/9/10077_95bfb570477f38d01e629ee97b7491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83978"/>
            <a:ext cx="7671792" cy="524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681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kladraz.ru/upload/blogs2/2016/9/10077_3f1326f3b1566c522b45473359535f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59436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3300" y="57248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Тонкой кистью, коричневым цветом рисуем контуры грибов (если сложно выполнить рисунок сразу кистью, можно нарисовать грибы карандашом).</a:t>
            </a:r>
          </a:p>
        </p:txBody>
      </p:sp>
    </p:spTree>
    <p:extLst>
      <p:ext uri="{BB962C8B-B14F-4D97-AF65-F5344CB8AC3E}">
        <p14:creationId xmlns:p14="http://schemas.microsoft.com/office/powerpoint/2010/main" val="4118384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764704"/>
            <a:ext cx="4528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Далее прорисовываем контуром "лисички".</a:t>
            </a:r>
          </a:p>
        </p:txBody>
      </p:sp>
      <p:pic>
        <p:nvPicPr>
          <p:cNvPr id="16386" name="Picture 2" descr="http://kladraz.ru/upload/blogs2/2016/9/10077_ca871f52c100453c9193277a5745ca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41" y="1700808"/>
            <a:ext cx="5943600" cy="42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0347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ladraz.ru/upload/blogs2/2016/9/10077_479a3a775c01e9d02946adfc45bfe75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64096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764704"/>
            <a:ext cx="4487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Заполняем шляпки и ножки грибов цветом.</a:t>
            </a:r>
          </a:p>
        </p:txBody>
      </p:sp>
    </p:spTree>
    <p:extLst>
      <p:ext uri="{BB962C8B-B14F-4D97-AF65-F5344CB8AC3E}">
        <p14:creationId xmlns:p14="http://schemas.microsoft.com/office/powerpoint/2010/main" val="11403111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kladraz.ru/upload/blogs2/2016/9/10077_931aa751a9cc7f49aac077afed75d0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13690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622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Легкими белыми мазками, рисуем свет на ножках и шляпках грибов.</a:t>
            </a:r>
          </a:p>
        </p:txBody>
      </p:sp>
      <p:pic>
        <p:nvPicPr>
          <p:cNvPr id="19458" name="Picture 2" descr="http://kladraz.ru/upload/blogs2/2016/9/10077_25d1d0bcd96feec2ef8d4af571376f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78987"/>
            <a:ext cx="7527776" cy="5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418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kladraz.ru/upload/blogs2/2016/9/10077_68917ebad69659330060ffd705fe70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691276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927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Прорисовываем пластинки на ножках "лисичек" и пятнышки на ножках грибов.</a:t>
            </a:r>
          </a:p>
        </p:txBody>
      </p:sp>
    </p:spTree>
    <p:extLst>
      <p:ext uri="{BB962C8B-B14F-4D97-AF65-F5344CB8AC3E}">
        <p14:creationId xmlns:p14="http://schemas.microsoft.com/office/powerpoint/2010/main" val="3061081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Рисуем падающие тени от предметов на плоскости стола - изумрудным цветом, слегка размываем их по контуру смягчая границы теней. </a:t>
            </a:r>
          </a:p>
        </p:txBody>
      </p:sp>
      <p:pic>
        <p:nvPicPr>
          <p:cNvPr id="21506" name="Picture 2" descr="http://kladraz.ru/upload/blogs2/2016/9/10077_c5272fc932d1147e63060db3d26b4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6980"/>
            <a:ext cx="7484343" cy="583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664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Тонкой кистью - коричневым цветом, прорисовываем ветки и кисти рябины.</a:t>
            </a:r>
          </a:p>
        </p:txBody>
      </p:sp>
      <p:pic>
        <p:nvPicPr>
          <p:cNvPr id="22530" name="Picture 2" descr="http://kladraz.ru/upload/blogs2/2016/9/10077_f7092f677fced4c4aa2d9a9f1d6f85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7196311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551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Лентулов</a:t>
            </a:r>
            <a:r>
              <a:rPr lang="ru-RU" dirty="0" smtClean="0"/>
              <a:t> А. Натюрморт</a:t>
            </a:r>
            <a:endParaRPr lang="ru-RU" dirty="0"/>
          </a:p>
        </p:txBody>
      </p:sp>
      <p:pic>
        <p:nvPicPr>
          <p:cNvPr id="1026" name="Picture 2" descr="Картинки по запросу лентулов натюрмо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44824"/>
            <a:ext cx="4680520" cy="45405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03057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kladraz.ru/upload/blogs2/2016/9/10077_6cbe543d399e3cc080e9c65b524e7a5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060407" cy="559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-1461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Красным и малиновым цветами - прорисовываем ягоды рябины.</a:t>
            </a:r>
          </a:p>
        </p:txBody>
      </p:sp>
    </p:spTree>
    <p:extLst>
      <p:ext uri="{BB962C8B-B14F-4D97-AF65-F5344CB8AC3E}">
        <p14:creationId xmlns:p14="http://schemas.microsoft.com/office/powerpoint/2010/main" val="339820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kladraz.ru/upload/blogs2/2016/9/10077_243fc0d3140c053ee73ce479744f6b9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13632"/>
            <a:ext cx="8640960" cy="601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67301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Яркими насыщенными цветами выполняем листья рябины.</a:t>
            </a:r>
          </a:p>
        </p:txBody>
      </p:sp>
    </p:spTree>
    <p:extLst>
      <p:ext uri="{BB962C8B-B14F-4D97-AF65-F5344CB8AC3E}">
        <p14:creationId xmlns:p14="http://schemas.microsoft.com/office/powerpoint/2010/main" val="19661559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509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Коричневым цветом прорисовываем прожилки и тени на листьях, а так же тени на ягодах рябины.</a:t>
            </a:r>
          </a:p>
        </p:txBody>
      </p:sp>
      <p:pic>
        <p:nvPicPr>
          <p:cNvPr id="25602" name="Picture 2" descr="http://kladraz.ru/upload/blogs2/2016/9/10077_f913dcfbb1c7ed940d40e0ca4ed3f47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25840"/>
            <a:ext cx="8640960" cy="574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5962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kladraz.ru/upload/blogs2/2016/9/10077_c56cf93523757718c0ead882f2ba50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908720"/>
            <a:ext cx="7969564" cy="558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51201"/>
            <a:ext cx="71963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Охристым цветом прорисовываем ручки корзинки.</a:t>
            </a:r>
          </a:p>
        </p:txBody>
      </p:sp>
    </p:spTree>
    <p:extLst>
      <p:ext uri="{BB962C8B-B14F-4D97-AF65-F5344CB8AC3E}">
        <p14:creationId xmlns:p14="http://schemas.microsoft.com/office/powerpoint/2010/main" val="8961611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273" y="260648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 помощью наклонных коричневых мазков делим ручку корзины на прутья, образуя тень.</a:t>
            </a:r>
          </a:p>
        </p:txBody>
      </p:sp>
      <p:pic>
        <p:nvPicPr>
          <p:cNvPr id="27650" name="Picture 2" descr="http://kladraz.ru/upload/blogs2/2016/9/10077_a3d0f28554219bd97a8dacf59c384df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73" y="906979"/>
            <a:ext cx="8519183" cy="5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3854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kladraz.ru/upload/blogs2/2016/9/10077_9a5e22c910f8f37c19cc15e2bc29a3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0622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59175"/>
            <a:ext cx="748883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>
                <a:solidFill>
                  <a:srgbClr val="92D050"/>
                </a:solidFill>
              </a:rPr>
              <a:t>Наша работа завершена.</a:t>
            </a:r>
            <a:br>
              <a:rPr lang="ru-RU" sz="3500" dirty="0">
                <a:solidFill>
                  <a:srgbClr val="92D050"/>
                </a:solidFill>
              </a:rPr>
            </a:br>
            <a:r>
              <a:rPr lang="ru-RU" sz="3500" dirty="0">
                <a:solidFill>
                  <a:srgbClr val="92D050"/>
                </a:solidFill>
              </a:rPr>
              <a:t>Яркого вам осеннего настроения и творческих успехов!</a:t>
            </a:r>
          </a:p>
        </p:txBody>
      </p:sp>
    </p:spTree>
    <p:extLst>
      <p:ext uri="{BB962C8B-B14F-4D97-AF65-F5344CB8AC3E}">
        <p14:creationId xmlns:p14="http://schemas.microsoft.com/office/powerpoint/2010/main" val="4257664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http://kladraz.ru/blogs/olga-sergevna-djakova/dary-oseni-dekorativnyi-natyurmort-guashyu-poyetapnoe-risovanie-dlja-detei.html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377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Константин Коровин. Натюрморт. Цветы и фрукты</a:t>
            </a:r>
            <a:endParaRPr lang="ru-RU" dirty="0"/>
          </a:p>
        </p:txBody>
      </p:sp>
      <p:pic>
        <p:nvPicPr>
          <p:cNvPr id="16386" name="Picture 2" descr="Картинки по запросу коровин натюрморт цветы и фрук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5801789" cy="42498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564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Натюрморт</a:t>
            </a:r>
            <a:r>
              <a:rPr lang="ru-RU" dirty="0"/>
              <a:t> – (в переводе с фр. – мёртвая природа) – изображение неодушевлённых предметов. Этим словом называют </a:t>
            </a:r>
            <a:r>
              <a:rPr lang="ru-RU" dirty="0" smtClean="0"/>
              <a:t>жанр </a:t>
            </a:r>
            <a:r>
              <a:rPr lang="ru-RU" dirty="0"/>
              <a:t>изобразительного искусства, а также отдельные произведения, художественно воспроизводящие домашнюю утварь, музыкальные инструменты, цветы, фрукты, овощи, битую дичь и другие неодушевлённые предметы. </a:t>
            </a:r>
          </a:p>
        </p:txBody>
      </p:sp>
    </p:spTree>
    <p:extLst>
      <p:ext uri="{BB962C8B-B14F-4D97-AF65-F5344CB8AC3E}">
        <p14:creationId xmlns:p14="http://schemas.microsoft.com/office/powerpoint/2010/main" val="259435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196752"/>
            <a:ext cx="54726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92D050"/>
                </a:solidFill>
              </a:rPr>
              <a:t>Цветы на картине,</a:t>
            </a:r>
          </a:p>
          <a:p>
            <a:pPr algn="ctr"/>
            <a:r>
              <a:rPr lang="ru-RU" sz="4000" dirty="0">
                <a:solidFill>
                  <a:srgbClr val="92D050"/>
                </a:solidFill>
              </a:rPr>
              <a:t>Фрукты и торт.</a:t>
            </a:r>
          </a:p>
          <a:p>
            <a:pPr algn="ctr"/>
            <a:r>
              <a:rPr lang="ru-RU" sz="4000" dirty="0">
                <a:solidFill>
                  <a:srgbClr val="92D050"/>
                </a:solidFill>
              </a:rPr>
              <a:t>Картину такую зовём…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4293096"/>
            <a:ext cx="41226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НАТЮРМОРТ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756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87858"/>
            <a:ext cx="6858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Материалы:</a:t>
            </a: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гуашь</a:t>
            </a:r>
            <a:b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ватман формата А-3.,</a:t>
            </a:r>
            <a:b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нейлоновые кисти под номерами 2, 3, 5. </a:t>
            </a:r>
          </a:p>
        </p:txBody>
      </p:sp>
    </p:spTree>
    <p:extLst>
      <p:ext uri="{BB962C8B-B14F-4D97-AF65-F5344CB8AC3E}">
        <p14:creationId xmlns:p14="http://schemas.microsoft.com/office/powerpoint/2010/main" val="2902162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ladraz.ru/upload/blogs2/2016/9/10077_89f036ed28845a38f7654980c58914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54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Последовательность выполнения:</a:t>
            </a:r>
          </a:p>
          <a:p>
            <a:r>
              <a:rPr lang="ru-RU" dirty="0"/>
              <a:t>Лист бумаги располагаем горизонтально. Приступаем к выполнению фона. Фон заполняем цветом крупными кольцами - начиная с самого светлого постепенно увеличивая радиус и утемняя цвет: желто-зеленым, светло зеленым, изумрудно-зеленым цветами последовательно.</a:t>
            </a:r>
          </a:p>
        </p:txBody>
      </p:sp>
      <p:pic>
        <p:nvPicPr>
          <p:cNvPr id="2050" name="Picture 2" descr="http://kladraz.ru/upload/blogs2/2016/9/10077_ec7b99958e5df119634de4d460923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564" y="2568972"/>
            <a:ext cx="5943600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4176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352</Words>
  <Application>Microsoft Office PowerPoint</Application>
  <PresentationFormat>Экран (4:3)</PresentationFormat>
  <Paragraphs>42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Презентация PowerPoint</vt:lpstr>
      <vt:lpstr>Презентация PowerPoint</vt:lpstr>
      <vt:lpstr>Лентулов А. Натюрморт</vt:lpstr>
      <vt:lpstr>Константин Коровин. Натюрморт. Цветы и фрукты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2017-09-24T16:53:38Z</dcterms:created>
  <dcterms:modified xsi:type="dcterms:W3CDTF">2018-06-20T08:13:30Z</dcterms:modified>
</cp:coreProperties>
</file>