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63" r:id="rId5"/>
    <p:sldId id="267" r:id="rId6"/>
    <p:sldId id="264" r:id="rId7"/>
    <p:sldId id="275" r:id="rId8"/>
    <p:sldId id="265" r:id="rId9"/>
    <p:sldId id="272" r:id="rId10"/>
    <p:sldId id="269" r:id="rId11"/>
    <p:sldId id="270" r:id="rId12"/>
    <p:sldId id="271" r:id="rId13"/>
    <p:sldId id="261" r:id="rId14"/>
    <p:sldId id="26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1BACC-3B42-4871-9DD1-205631F9E1A6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890518-FAC8-4BED-A5F2-93BF1B9AA0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Общешкольное родительское собрание:</a:t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«Агрессия, ее причины и последствия»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b17.ru/foto/uploaded/upl_1505244219_827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429000"/>
            <a:ext cx="4819650" cy="3209926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85720" y="3714752"/>
            <a:ext cx="385765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22.01.2018 года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.Краснодар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СОШ № 42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.exdat.com/tw_files2/urls_55/11/d-10644/img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127090/0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85794"/>
            <a:ext cx="8643965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issbagira.ru/images/bagira/2017/09/910517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714356"/>
            <a:ext cx="685804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57158" y="642918"/>
            <a:ext cx="857256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поощрять ребенка в семье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      Как можно чаще одобрительно улыбайтесь своему ребенку.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      Поощряйте своего ребенка жестами: ему будет всегда тепло и уютно,  если мама коснется его головы во время приготовления уроков, а папа одобрительно обнимет и пожмет руку.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      Словесно выражайте одобрение пусть самому маленькому успеху своего ребенка, его поведению.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4.      Используйте чаще выражения: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ты прав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», 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мы согласны с твоим мнением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 —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это формирует в ребенке самоуважение, развивает самоанализ и критичность мышления.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5.      Дарите своему ребенку подарки, но при этом учите его их принимать.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6.      Формируйте в своей семье традиции и ритуалы поощрения ребенка: день рождения. Новый год, конец учебного года,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сентября, удачное выступление, сюрпризы-поздравления и т. д.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7.      Учите своего ребенка быть благодарным за любые знаки внимания, проявленные к нему, независимо от суммы денег, затраченных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подарок.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8.      Дарите подарки своему ребенку не только с учетом его желаний,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возможностей семьи.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9.      Для поощрения своего ребенка используйте не только подарки материального плана, но и моральные поощрения, придуманные вами, которые впоследствии станут реликвией в архиве семьи вашего ребенка: грамоты собственного изготовления, стихи, газеты и дружественные шаржи и т. д.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10.  Если вы хотите использовать в качестве поощрения деньги, предоставьте ребенку возможность учиться распоряжаться ими разумно.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11.  Если ребенок поощряется деньгами, вы должны знать, каким образом он ими распорядился, и обсудить это с ним.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12.  Позволяйте своему ребенку иметь карманные деньги, но не оставляйте их расходование без анализа самим ребенком и вами.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13.  Если вашему ребенку дарят подарки, никогда не анализируйте с ним их стоимость и ценность. Это может привести к серьезным нравственным проблемам.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14.  Учите своего ребенка понимать и ценить поощрения родителей.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00034" y="1000108"/>
            <a:ext cx="828680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для родителей по предупреждению детской агрессивности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 Постарайтесь сохранить в своей семье атмосферу открытости и доверия.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 Не давайте своему ребенку несбыточных обещаний, не вселяйте в его душу несбыточных надежд.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 Не ставьте своему ребенку каких бы то ни было условий.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4. Будьте тактичны в проявлении мер воздействия на ребенка.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5. Не наказывайте своего ребенка за то, что позволяете делать себе.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6. Не изменяйте своим требованиям по отношению к ребенку в угоду чему-либо.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7. Не шантажируйте ребенка своими отношениями друг с другом.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8. Не бойтесь поделиться с ребенком своими чувствами и слабостями.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9. Не ставьте свои отношения с собственным ребенком в зависимость от его учебных успехов.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10. Помните, что ребенок — это воплощенная возможность! Воспользуйтесь ею так, чтобы она была реализована в полной мере!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resentation.ru/documents/2c2eff7ddc10b9e560c5e54cad020596/img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571480"/>
            <a:ext cx="6970741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psikhologija/Detskaja-agressija/0009-009-Agressija-porozhdaet-agressij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3999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-928726" y="85723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Промедление может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обернуться чем угодно,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ибо время приносит с собой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зло, так и добро,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добро, так и зло.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(Николай Макиавелли)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AutoShape 3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Аня\Desktop\13218660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071942"/>
            <a:ext cx="2857500" cy="2486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929718" cy="57864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Повестка: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1.Причины агрессивности и ее влияние на взаимодействие подростка с окружающими людьми.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2.Предупреждение детской агрессивности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3.Отчет о расходовании средств с 01.09.2017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4.Разное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lide.ru/images/12/18692/736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resentation.ru/documents/a7307e54a949ab43a88bd98abc5ad626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1000108"/>
            <a:ext cx="7858181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resentation.ru/documents/d0de48e3efe125dee996cf090106f0f4/img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14356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Администратор\Рабочий стол\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8001056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5/425030/slide_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928670"/>
            <a:ext cx="8786873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lide.ru/images/19/25842/960/img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800105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200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Общешкольное родительское собрание: «Агрессия, ее причины и последствия»</vt:lpstr>
      <vt:lpstr>Слайд 2</vt:lpstr>
      <vt:lpstr>Повестка: 1.Причины агрессивности и ее влияние на взаимодействие подростка с окружающими людьми. 2.Предупреждение детской агрессивности 3.Отчет о расходовании средств с 01.09.2017 4.Разное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собрание: «Агрессия, ее причины и последствия»</dc:title>
  <dc:creator>Аня</dc:creator>
  <cp:lastModifiedBy>Администратор</cp:lastModifiedBy>
  <cp:revision>17</cp:revision>
  <dcterms:created xsi:type="dcterms:W3CDTF">2018-01-22T08:10:32Z</dcterms:created>
  <dcterms:modified xsi:type="dcterms:W3CDTF">2018-01-22T14:36:20Z</dcterms:modified>
</cp:coreProperties>
</file>