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7" r:id="rId4"/>
    <p:sldId id="268" r:id="rId5"/>
    <p:sldId id="269" r:id="rId6"/>
    <p:sldId id="266" r:id="rId7"/>
    <p:sldId id="271" r:id="rId8"/>
    <p:sldId id="272" r:id="rId9"/>
    <p:sldId id="275" r:id="rId10"/>
    <p:sldId id="276" r:id="rId11"/>
    <p:sldId id="261" r:id="rId12"/>
    <p:sldId id="258" r:id="rId13"/>
    <p:sldId id="264" r:id="rId14"/>
    <p:sldId id="263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6E15E4A-A267-4DAC-81D6-C4E8685CA2BC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79ED079-463E-4240-8F95-7748CCB55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5.jpeg"/><Relationship Id="rId5" Type="http://schemas.openxmlformats.org/officeDocument/2006/relationships/image" Target="../media/image11.jpe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031984" cy="5000660"/>
          </a:xfrm>
        </p:spPr>
        <p:txBody>
          <a:bodyPr>
            <a:prstTxWarp prst="textCascadeUp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ОСТРЫЙ  РИТМ – ДЖАЗА ЗВУКИ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57472" y="6286520"/>
            <a:ext cx="45719" cy="35719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музыка 19.04.2017 день открытых дверей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071942"/>
            <a:ext cx="478165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67494"/>
            <a:ext cx="2328850" cy="359013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Ударная установка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876"/>
            <a:ext cx="3043230" cy="26765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труба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500042"/>
            <a:ext cx="3286148" cy="321471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тромбон</a:t>
            </a:r>
          </a:p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Picture 5" descr="C:\Users\User\Desktop\музыка 19.04.2017 день открытых дверей\trombo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00570"/>
            <a:ext cx="3340886" cy="16078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9" descr="C:\Users\User\Desktop\музыка 19.04.2017 день открытых дверей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3657600" cy="1562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4" descr="C:\Users\User\Desktop\музыка 19.04.2017 день открытых дверей\TB2PFuoaw0kpuFjSspdXXX4YXXa_!!30650924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928934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686800" cy="1399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Дюк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                             Элла</a:t>
            </a:r>
            <a:r>
              <a:rPr lang="ru-RU" b="1" dirty="0" smtClean="0">
                <a:solidFill>
                  <a:srgbClr val="FFFF00"/>
                </a:solidFill>
              </a:rPr>
              <a:t>  </a:t>
            </a:r>
            <a:r>
              <a:rPr lang="ru-RU" b="1" dirty="0" err="1" smtClean="0">
                <a:solidFill>
                  <a:srgbClr val="FFFF00"/>
                </a:solidFill>
              </a:rPr>
              <a:t>Эллингтон</a:t>
            </a:r>
            <a:r>
              <a:rPr lang="ru-RU" b="1" dirty="0" smtClean="0">
                <a:solidFill>
                  <a:srgbClr val="FFFF00"/>
                </a:solidFill>
              </a:rPr>
              <a:t>           </a:t>
            </a:r>
            <a:r>
              <a:rPr lang="ru-RU" sz="4400" b="1" dirty="0" smtClean="0">
                <a:solidFill>
                  <a:srgbClr val="FFFF00"/>
                </a:solidFill>
              </a:rPr>
              <a:t>Фитцджеральд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User\Desktop\duke1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285476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448_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85926"/>
            <a:ext cx="2634788" cy="4357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prstTxWarp prst="textWave2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Джордж Гершвин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User\Desktop\1930s-george-gershwin-at-piano-aaknh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86050" y="1279533"/>
            <a:ext cx="4214842" cy="5578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Леонид                      Ирина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Утесов                       </a:t>
            </a:r>
            <a:r>
              <a:rPr lang="ru-RU" b="1" dirty="0" err="1" smtClean="0">
                <a:solidFill>
                  <a:srgbClr val="FFFF00"/>
                </a:solidFill>
              </a:rPr>
              <a:t>Отиева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User\Desktop\zrina-otiyeva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517" r="18448"/>
          <a:stretch>
            <a:fillRect/>
          </a:stretch>
        </p:blipFill>
        <p:spPr bwMode="auto">
          <a:xfrm>
            <a:off x="4643438" y="2000240"/>
            <a:ext cx="3665510" cy="4429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sv-scena.ru/Buki/Lyeonid-Utyesov-Druzjjya-i-vragi-156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152763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58204" cy="10898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Лариса Долина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User\Desktop\dolin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428736"/>
            <a:ext cx="5500694" cy="3669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162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321471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Назовите инструменты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3" descr="C:\Users\Наташа\Desktop\YAS-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1576354" cy="3594648"/>
          </a:xfrm>
          <a:prstGeom prst="rect">
            <a:avLst/>
          </a:prstGeom>
          <a:noFill/>
        </p:spPr>
      </p:pic>
      <p:pic>
        <p:nvPicPr>
          <p:cNvPr id="5" name="Picture 6" descr="C:\Users\User\Desktop\музыка 19.04.2017 день открытых дверей\b128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0587" y="0"/>
            <a:ext cx="1393413" cy="3452067"/>
          </a:xfrm>
          <a:prstGeom prst="rect">
            <a:avLst/>
          </a:prstGeom>
          <a:noFill/>
        </p:spPr>
      </p:pic>
      <p:pic>
        <p:nvPicPr>
          <p:cNvPr id="6" name="Picture 2" descr="C:\Users\User\Desktop\музыка 19.04.2017 день открытых дверей\i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29058" y="1357298"/>
            <a:ext cx="1571636" cy="2362949"/>
          </a:xfrm>
          <a:prstGeom prst="rect">
            <a:avLst/>
          </a:prstGeom>
          <a:noFill/>
        </p:spPr>
      </p:pic>
      <p:pic>
        <p:nvPicPr>
          <p:cNvPr id="8" name="Picture 2" descr="C:\Users\Наташа\Desktop\27621_gibson-byrdland-wr-pho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1285860"/>
            <a:ext cx="1253453" cy="2903219"/>
          </a:xfrm>
          <a:prstGeom prst="rect">
            <a:avLst/>
          </a:prstGeom>
          <a:noFill/>
        </p:spPr>
      </p:pic>
      <p:pic>
        <p:nvPicPr>
          <p:cNvPr id="9" name="Picture 7" descr="C:\Users\User\Desktop\музыка 19.04.2017 день открытых дверей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214926"/>
            <a:ext cx="1643074" cy="1643074"/>
          </a:xfrm>
          <a:prstGeom prst="rect">
            <a:avLst/>
          </a:prstGeom>
          <a:noFill/>
        </p:spPr>
      </p:pic>
      <p:pic>
        <p:nvPicPr>
          <p:cNvPr id="10" name="Picture 3" descr="C:\Users\User\Desktop\музыка 19.04.2017 день открытых дверей\klarne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214422"/>
            <a:ext cx="1171583" cy="2857520"/>
          </a:xfrm>
          <a:prstGeom prst="rect">
            <a:avLst/>
          </a:prstGeom>
          <a:noFill/>
        </p:spPr>
      </p:pic>
      <p:pic>
        <p:nvPicPr>
          <p:cNvPr id="11" name="Picture 8" descr="C:\Users\User\Desktop\музыка 19.04.2017 день открытых дверей\i (3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4714884"/>
            <a:ext cx="1638300" cy="1638300"/>
          </a:xfrm>
          <a:prstGeom prst="rect">
            <a:avLst/>
          </a:prstGeom>
          <a:noFill/>
        </p:spPr>
      </p:pic>
      <p:pic>
        <p:nvPicPr>
          <p:cNvPr id="12" name="Picture 4" descr="C:\Users\User\Desktop\музыка 19.04.2017 день открытых дверей\TB2PFuoaw0kpuFjSspdXXX4YXXa_!!306509245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4810" y="4357694"/>
            <a:ext cx="2285992" cy="2285992"/>
          </a:xfrm>
          <a:prstGeom prst="rect">
            <a:avLst/>
          </a:prstGeom>
          <a:noFill/>
        </p:spPr>
      </p:pic>
      <p:pic>
        <p:nvPicPr>
          <p:cNvPr id="13" name="Picture 9" descr="C:\Users\User\Desktop\музыка 19.04.2017 день открытых дверей\i (4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071942"/>
            <a:ext cx="2486714" cy="10620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Picture 5" descr="C:\Users\User\Desktop\музыка 19.04.2017 день открытых дверей\trombone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14480" y="5286388"/>
            <a:ext cx="2598673" cy="12506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472518" cy="2857520"/>
          </a:xfrm>
        </p:spPr>
        <p:txBody>
          <a:bodyPr>
            <a:prstTxWarp prst="textWave1">
              <a:avLst>
                <a:gd name="adj1" fmla="val 12500"/>
                <a:gd name="adj2" fmla="val -4153"/>
              </a:avLst>
            </a:prstTxWarp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До новых встреч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04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Негритянский певец и трубач.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  Король джаза.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FFFF00"/>
                </a:solidFill>
              </a:rPr>
              <a:t>Луи </a:t>
            </a:r>
            <a:r>
              <a:rPr lang="ru-RU" b="1" dirty="0" err="1" smtClean="0">
                <a:solidFill>
                  <a:srgbClr val="FFFF00"/>
                </a:solidFill>
              </a:rPr>
              <a:t>Армстронг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User\Desktop\20161019121234d690753cf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60" y="2357430"/>
            <a:ext cx="5715040" cy="3440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Louis-Armstro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480512"/>
            <a:ext cx="3214710" cy="203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031984" cy="5000660"/>
          </a:xfrm>
        </p:spPr>
        <p:txBody>
          <a:bodyPr>
            <a:prstTxWarp prst="textCascadeUp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ОСТРЫЙ  РИТМ – ДЖАЗА ЗВУКИ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57472" y="6286520"/>
            <a:ext cx="45719" cy="35719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музыка 19.04.2017 день открытых дверей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071942"/>
            <a:ext cx="4643470" cy="2705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Спиричуэл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– песни </a:t>
            </a:r>
            <a:r>
              <a:rPr lang="ru-RU" dirty="0" err="1" smtClean="0"/>
              <a:t>северо-американских</a:t>
            </a:r>
            <a:r>
              <a:rPr lang="ru-RU" dirty="0" smtClean="0"/>
              <a:t> </a:t>
            </a:r>
            <a:r>
              <a:rPr lang="ru-RU" dirty="0" err="1" smtClean="0"/>
              <a:t>негров</a:t>
            </a:r>
            <a:r>
              <a:rPr lang="ru-RU" dirty="0" smtClean="0"/>
              <a:t> религиозного содержания. Их пели хором ещё рабы плантаций, подражая духовным гимнам белых переселенцев.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Блюз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народная песня американских </a:t>
            </a:r>
            <a:r>
              <a:rPr lang="ru-RU" dirty="0" err="1" smtClean="0"/>
              <a:t>негров</a:t>
            </a:r>
            <a:r>
              <a:rPr lang="ru-RU" dirty="0" smtClean="0"/>
              <a:t> с грустным, печальным оттенком.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Up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Рей Чарльз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User\Desktop\музыка 19.04.2017 день открытых дверей\i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6136284" cy="4311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Регтайм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танцевальная музыка особого ритмического склада. Первоначально создавалась как фортепианное произведение.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Инструменты джаза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572132" y="857232"/>
            <a:ext cx="4181476" cy="5391168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контрабас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42910" y="928670"/>
            <a:ext cx="4038600" cy="57150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саксофон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Picture 6" descr="C:\Users\User\Desktop\музыка 19.04.2017 день открытых дверей\b1287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736"/>
            <a:ext cx="2143140" cy="5309455"/>
          </a:xfrm>
          <a:prstGeom prst="rect">
            <a:avLst/>
          </a:prstGeom>
          <a:noFill/>
        </p:spPr>
      </p:pic>
      <p:pic>
        <p:nvPicPr>
          <p:cNvPr id="2051" name="Picture 3" descr="C:\Users\Наташа\Desktop\YAS-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00173"/>
            <a:ext cx="2326773" cy="5306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банджо         кларнет       тарелки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3714752"/>
            <a:ext cx="3500462" cy="3143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рояль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15140" y="2714620"/>
            <a:ext cx="2143140" cy="39290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гитара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Picture 7" descr="C:\Users\User\Desktop\музыка 19.04.2017 день открытых дверей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429132"/>
            <a:ext cx="2286016" cy="2286016"/>
          </a:xfrm>
          <a:prstGeom prst="rect">
            <a:avLst/>
          </a:prstGeom>
          <a:noFill/>
        </p:spPr>
      </p:pic>
      <p:pic>
        <p:nvPicPr>
          <p:cNvPr id="7" name="Picture 2" descr="C:\Users\User\Desktop\музыка 19.04.2017 день открытых дверей\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5786" y="1142984"/>
            <a:ext cx="1571636" cy="2362949"/>
          </a:xfrm>
          <a:prstGeom prst="rect">
            <a:avLst/>
          </a:prstGeom>
          <a:noFill/>
        </p:spPr>
      </p:pic>
      <p:pic>
        <p:nvPicPr>
          <p:cNvPr id="8" name="Picture 8" descr="C:\Users\User\Desktop\музыка 19.04.2017 день открытых дверей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000108"/>
            <a:ext cx="1638300" cy="1638300"/>
          </a:xfrm>
          <a:prstGeom prst="rect">
            <a:avLst/>
          </a:prstGeom>
          <a:noFill/>
        </p:spPr>
      </p:pic>
      <p:pic>
        <p:nvPicPr>
          <p:cNvPr id="1026" name="Picture 2" descr="C:\Users\Наташа\Desktop\27621_gibson-byrdland-wr-pho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857496"/>
            <a:ext cx="1643074" cy="3805649"/>
          </a:xfrm>
          <a:prstGeom prst="rect">
            <a:avLst/>
          </a:prstGeom>
          <a:noFill/>
        </p:spPr>
      </p:pic>
      <p:pic>
        <p:nvPicPr>
          <p:cNvPr id="9" name="Picture 3" descr="C:\Users\User\Desktop\музыка 19.04.2017 день открытых дверей\klarn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1142984"/>
            <a:ext cx="155234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93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ОСТРЫЙ  РИТМ – ДЖАЗА ЗВУКИ</vt:lpstr>
      <vt:lpstr>Негритянский певец и трубач.                Король джаза.              Луи Армстронг</vt:lpstr>
      <vt:lpstr>ОСТРЫЙ  РИТМ – ДЖАЗА ЗВУКИ</vt:lpstr>
      <vt:lpstr>Спиричуэл</vt:lpstr>
      <vt:lpstr>Блюз</vt:lpstr>
      <vt:lpstr>Рей Чарльз</vt:lpstr>
      <vt:lpstr>Регтайм</vt:lpstr>
      <vt:lpstr>Инструменты джаза </vt:lpstr>
      <vt:lpstr>банджо         кларнет       тарелки</vt:lpstr>
      <vt:lpstr>Ударная установка</vt:lpstr>
      <vt:lpstr>   Дюк                               Элла  Эллингтон           Фитцджеральд</vt:lpstr>
      <vt:lpstr>Джордж Гершвин</vt:lpstr>
      <vt:lpstr>Леонид                      Ирина  Утесов                       Отиева</vt:lpstr>
      <vt:lpstr>Лариса Долина</vt:lpstr>
      <vt:lpstr>Назовите инструменты</vt:lpstr>
      <vt:lpstr>До новых встреч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Наташа</cp:lastModifiedBy>
  <cp:revision>34</cp:revision>
  <dcterms:created xsi:type="dcterms:W3CDTF">2017-04-18T04:39:30Z</dcterms:created>
  <dcterms:modified xsi:type="dcterms:W3CDTF">2017-04-18T23:19:18Z</dcterms:modified>
</cp:coreProperties>
</file>