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slide" Target="slide26.xml"/><Relationship Id="rId21" Type="http://schemas.openxmlformats.org/officeDocument/2006/relationships/slide" Target="slide21.xml"/><Relationship Id="rId34" Type="http://schemas.openxmlformats.org/officeDocument/2006/relationships/slide" Target="slide34.xml"/><Relationship Id="rId42" Type="http://schemas.openxmlformats.org/officeDocument/2006/relationships/slide" Target="slide42.xml"/><Relationship Id="rId47" Type="http://schemas.openxmlformats.org/officeDocument/2006/relationships/slide" Target="slide47.xml"/><Relationship Id="rId50" Type="http://schemas.openxmlformats.org/officeDocument/2006/relationships/slide" Target="slide50.xml"/><Relationship Id="rId55" Type="http://schemas.openxmlformats.org/officeDocument/2006/relationships/slide" Target="slide55.xml"/><Relationship Id="rId63" Type="http://schemas.openxmlformats.org/officeDocument/2006/relationships/slide" Target="slide63.xml"/><Relationship Id="rId68" Type="http://schemas.openxmlformats.org/officeDocument/2006/relationships/slide" Target="slide68.xml"/><Relationship Id="rId76" Type="http://schemas.openxmlformats.org/officeDocument/2006/relationships/slide" Target="slide83.xml"/><Relationship Id="rId84" Type="http://schemas.openxmlformats.org/officeDocument/2006/relationships/slide" Target="slide91.xml"/><Relationship Id="rId89" Type="http://schemas.openxmlformats.org/officeDocument/2006/relationships/slide" Target="slide75.xml"/><Relationship Id="rId97" Type="http://schemas.openxmlformats.org/officeDocument/2006/relationships/slide" Target="slide97.xml"/><Relationship Id="rId7" Type="http://schemas.openxmlformats.org/officeDocument/2006/relationships/slide" Target="slide7.xml"/><Relationship Id="rId71" Type="http://schemas.openxmlformats.org/officeDocument/2006/relationships/slide" Target="slide71.xml"/><Relationship Id="rId92" Type="http://schemas.openxmlformats.org/officeDocument/2006/relationships/slide" Target="slide78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9" Type="http://schemas.openxmlformats.org/officeDocument/2006/relationships/slide" Target="slide29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37" Type="http://schemas.openxmlformats.org/officeDocument/2006/relationships/slide" Target="slide37.xml"/><Relationship Id="rId40" Type="http://schemas.openxmlformats.org/officeDocument/2006/relationships/slide" Target="slide40.xml"/><Relationship Id="rId45" Type="http://schemas.openxmlformats.org/officeDocument/2006/relationships/slide" Target="slide45.xml"/><Relationship Id="rId53" Type="http://schemas.openxmlformats.org/officeDocument/2006/relationships/slide" Target="slide53.xml"/><Relationship Id="rId58" Type="http://schemas.openxmlformats.org/officeDocument/2006/relationships/slide" Target="slide58.xml"/><Relationship Id="rId66" Type="http://schemas.openxmlformats.org/officeDocument/2006/relationships/slide" Target="slide66.xml"/><Relationship Id="rId74" Type="http://schemas.openxmlformats.org/officeDocument/2006/relationships/slide" Target="slide81.xml"/><Relationship Id="rId79" Type="http://schemas.openxmlformats.org/officeDocument/2006/relationships/slide" Target="slide86.xml"/><Relationship Id="rId87" Type="http://schemas.openxmlformats.org/officeDocument/2006/relationships/slide" Target="slide73.xml"/><Relationship Id="rId5" Type="http://schemas.openxmlformats.org/officeDocument/2006/relationships/slide" Target="slide5.xml"/><Relationship Id="rId61" Type="http://schemas.openxmlformats.org/officeDocument/2006/relationships/slide" Target="slide61.xml"/><Relationship Id="rId82" Type="http://schemas.openxmlformats.org/officeDocument/2006/relationships/slide" Target="slide89.xml"/><Relationship Id="rId90" Type="http://schemas.openxmlformats.org/officeDocument/2006/relationships/slide" Target="slide76.xml"/><Relationship Id="rId95" Type="http://schemas.openxmlformats.org/officeDocument/2006/relationships/slide" Target="slide95.xml"/><Relationship Id="rId19" Type="http://schemas.openxmlformats.org/officeDocument/2006/relationships/slide" Target="slide1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Relationship Id="rId35" Type="http://schemas.openxmlformats.org/officeDocument/2006/relationships/slide" Target="slide35.xml"/><Relationship Id="rId43" Type="http://schemas.openxmlformats.org/officeDocument/2006/relationships/slide" Target="slide43.xml"/><Relationship Id="rId48" Type="http://schemas.openxmlformats.org/officeDocument/2006/relationships/slide" Target="slide48.xml"/><Relationship Id="rId56" Type="http://schemas.openxmlformats.org/officeDocument/2006/relationships/slide" Target="slide56.xml"/><Relationship Id="rId64" Type="http://schemas.openxmlformats.org/officeDocument/2006/relationships/slide" Target="slide64.xml"/><Relationship Id="rId69" Type="http://schemas.openxmlformats.org/officeDocument/2006/relationships/slide" Target="slide69.xml"/><Relationship Id="rId77" Type="http://schemas.openxmlformats.org/officeDocument/2006/relationships/slide" Target="slide84.xml"/><Relationship Id="rId8" Type="http://schemas.openxmlformats.org/officeDocument/2006/relationships/slide" Target="slide8.xml"/><Relationship Id="rId51" Type="http://schemas.openxmlformats.org/officeDocument/2006/relationships/slide" Target="slide51.xml"/><Relationship Id="rId72" Type="http://schemas.openxmlformats.org/officeDocument/2006/relationships/slide" Target="slide79.xml"/><Relationship Id="rId80" Type="http://schemas.openxmlformats.org/officeDocument/2006/relationships/slide" Target="slide87.xml"/><Relationship Id="rId85" Type="http://schemas.openxmlformats.org/officeDocument/2006/relationships/slide" Target="slide92.xml"/><Relationship Id="rId93" Type="http://schemas.openxmlformats.org/officeDocument/2006/relationships/slide" Target="slide93.xml"/><Relationship Id="rId98" Type="http://schemas.openxmlformats.org/officeDocument/2006/relationships/slide" Target="slide98.xml"/><Relationship Id="rId3" Type="http://schemas.openxmlformats.org/officeDocument/2006/relationships/slide" Target="slide3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38" Type="http://schemas.openxmlformats.org/officeDocument/2006/relationships/slide" Target="slide38.xml"/><Relationship Id="rId46" Type="http://schemas.openxmlformats.org/officeDocument/2006/relationships/slide" Target="slide46.xml"/><Relationship Id="rId59" Type="http://schemas.openxmlformats.org/officeDocument/2006/relationships/slide" Target="slide59.xml"/><Relationship Id="rId67" Type="http://schemas.openxmlformats.org/officeDocument/2006/relationships/slide" Target="slide67.xml"/><Relationship Id="rId20" Type="http://schemas.openxmlformats.org/officeDocument/2006/relationships/slide" Target="slide20.xml"/><Relationship Id="rId41" Type="http://schemas.openxmlformats.org/officeDocument/2006/relationships/slide" Target="slide41.xml"/><Relationship Id="rId54" Type="http://schemas.openxmlformats.org/officeDocument/2006/relationships/slide" Target="slide54.xml"/><Relationship Id="rId62" Type="http://schemas.openxmlformats.org/officeDocument/2006/relationships/slide" Target="slide62.xml"/><Relationship Id="rId70" Type="http://schemas.openxmlformats.org/officeDocument/2006/relationships/slide" Target="slide70.xml"/><Relationship Id="rId75" Type="http://schemas.openxmlformats.org/officeDocument/2006/relationships/slide" Target="slide82.xml"/><Relationship Id="rId83" Type="http://schemas.openxmlformats.org/officeDocument/2006/relationships/slide" Target="slide90.xml"/><Relationship Id="rId88" Type="http://schemas.openxmlformats.org/officeDocument/2006/relationships/slide" Target="slide74.xml"/><Relationship Id="rId91" Type="http://schemas.openxmlformats.org/officeDocument/2006/relationships/slide" Target="slide77.xml"/><Relationship Id="rId96" Type="http://schemas.openxmlformats.org/officeDocument/2006/relationships/slide" Target="slide9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36" Type="http://schemas.openxmlformats.org/officeDocument/2006/relationships/slide" Target="slide36.xml"/><Relationship Id="rId49" Type="http://schemas.openxmlformats.org/officeDocument/2006/relationships/slide" Target="slide49.xml"/><Relationship Id="rId57" Type="http://schemas.openxmlformats.org/officeDocument/2006/relationships/slide" Target="slide57.xml"/><Relationship Id="rId10" Type="http://schemas.openxmlformats.org/officeDocument/2006/relationships/slide" Target="slide10.xml"/><Relationship Id="rId31" Type="http://schemas.openxmlformats.org/officeDocument/2006/relationships/slide" Target="slide31.xml"/><Relationship Id="rId44" Type="http://schemas.openxmlformats.org/officeDocument/2006/relationships/slide" Target="slide44.xml"/><Relationship Id="rId52" Type="http://schemas.openxmlformats.org/officeDocument/2006/relationships/slide" Target="slide52.xml"/><Relationship Id="rId60" Type="http://schemas.openxmlformats.org/officeDocument/2006/relationships/slide" Target="slide60.xml"/><Relationship Id="rId65" Type="http://schemas.openxmlformats.org/officeDocument/2006/relationships/slide" Target="slide65.xml"/><Relationship Id="rId73" Type="http://schemas.openxmlformats.org/officeDocument/2006/relationships/slide" Target="slide80.xml"/><Relationship Id="rId78" Type="http://schemas.openxmlformats.org/officeDocument/2006/relationships/slide" Target="slide85.xml"/><Relationship Id="rId81" Type="http://schemas.openxmlformats.org/officeDocument/2006/relationships/slide" Target="slide88.xml"/><Relationship Id="rId86" Type="http://schemas.openxmlformats.org/officeDocument/2006/relationships/slide" Target="slide72.xml"/><Relationship Id="rId94" Type="http://schemas.openxmlformats.org/officeDocument/2006/relationships/slide" Target="slide94.xml"/><Relationship Id="rId99" Type="http://schemas.openxmlformats.org/officeDocument/2006/relationships/slide" Target="slide9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9" Type="http://schemas.openxmlformats.org/officeDocument/2006/relationships/slide" Target="slide3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00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101.xml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10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10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10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10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10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980691"/>
              </p:ext>
            </p:extLst>
          </p:nvPr>
        </p:nvGraphicFramePr>
        <p:xfrm>
          <a:off x="1" y="692696"/>
          <a:ext cx="9036497" cy="6048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31370"/>
                <a:gridCol w="688439"/>
                <a:gridCol w="688439"/>
                <a:gridCol w="688439"/>
                <a:gridCol w="688439"/>
                <a:gridCol w="688439"/>
                <a:gridCol w="688439"/>
                <a:gridCol w="774493"/>
              </a:tblGrid>
              <a:tr h="4032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№7</a:t>
                      </a:r>
                      <a:endParaRPr lang="ru-RU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1.Натуральное</a:t>
                      </a:r>
                      <a:r>
                        <a:rPr lang="ru-RU" baseline="0" dirty="0" smtClean="0"/>
                        <a:t> 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2. Обыкновенная дробь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9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0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1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2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3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4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5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3. Десятичная дробь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7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8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19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0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1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2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4. Нахождение части числа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3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4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5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7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8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29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5. Действия с </a:t>
                      </a:r>
                      <a:r>
                        <a:rPr lang="ru-RU" dirty="0" err="1" smtClean="0"/>
                        <a:t>рац</a:t>
                      </a:r>
                      <a:r>
                        <a:rPr lang="ru-RU" dirty="0" smtClean="0"/>
                        <a:t>.</a:t>
                      </a:r>
                      <a:r>
                        <a:rPr lang="ru-RU" baseline="0" dirty="0" smtClean="0"/>
                        <a:t> числами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0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1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2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3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4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5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6. Задачи, </a:t>
                      </a:r>
                      <a:r>
                        <a:rPr lang="ru-RU" dirty="0" err="1" smtClean="0"/>
                        <a:t>связ</a:t>
                      </a:r>
                      <a:r>
                        <a:rPr lang="ru-RU" dirty="0" smtClean="0"/>
                        <a:t>. три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37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38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39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40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41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42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43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7. Сюжетные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4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5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7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8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49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0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8. Действия с процентами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1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2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3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4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5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57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9. Примеры на порядок действ.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58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59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0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1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2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3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4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10. Задачи на покупки, </a:t>
                      </a:r>
                      <a:r>
                        <a:rPr lang="ru-RU" dirty="0" err="1" smtClean="0"/>
                        <a:t>лог.задачи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5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6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7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8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69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70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71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11.</a:t>
                      </a:r>
                      <a:r>
                        <a:rPr lang="ru-RU" baseline="0" dirty="0" smtClean="0"/>
                        <a:t> Работа с таблицами, </a:t>
                      </a:r>
                      <a:r>
                        <a:rPr lang="ru-RU" baseline="0" dirty="0" err="1" smtClean="0"/>
                        <a:t>диаграм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72" action="ppaction://hlinksldjump"/>
                        </a:rPr>
                        <a:t>1</a:t>
                      </a:r>
                      <a:r>
                        <a:rPr lang="en-US" b="1" dirty="0" smtClean="0">
                          <a:hlinkClick r:id="rId72" action="ppaction://hlinksldjump"/>
                        </a:rPr>
                        <a:t>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3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4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5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6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7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8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12. Вычисление </a:t>
                      </a:r>
                      <a:r>
                        <a:rPr lang="ru-RU" dirty="0" err="1" smtClean="0"/>
                        <a:t>расстоян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постро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79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0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1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2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3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4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5" action="ppaction://hlinksldjump"/>
                        </a:rPr>
                        <a:t>1/1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13.Прямоугольн.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парал</a:t>
                      </a:r>
                      <a:r>
                        <a:rPr lang="ru-RU" dirty="0" smtClean="0"/>
                        <a:t>., куб, шар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6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7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8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89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90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91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92" action="ppaction://hlinksldjump"/>
                        </a:rPr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ru-RU" dirty="0" smtClean="0"/>
                        <a:t>14.Задачи повышенной </a:t>
                      </a:r>
                      <a:r>
                        <a:rPr lang="ru-RU" dirty="0" err="1" smtClean="0"/>
                        <a:t>трудност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3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4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5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6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7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8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hlinkClick r:id="rId99" action="ppaction://hlinksldjump"/>
                        </a:rPr>
                        <a:t>2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16016" y="18864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основе заданий из ВПР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1877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18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?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  <a:p>
                <a:endParaRPr lang="ru-RU" dirty="0" smtClean="0"/>
              </a:p>
              <a:p>
                <a:r>
                  <a:rPr lang="ru-RU" dirty="0" smtClean="0">
                    <a:hlinkClick r:id="rId2" action="ppaction://hlinksldjump"/>
                  </a:rPr>
                  <a:t>назад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82656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194242" cy="2664296"/>
          </a:xfrm>
        </p:spPr>
      </p:pic>
    </p:spTree>
    <p:extLst>
      <p:ext uri="{BB962C8B-B14F-4D97-AF65-F5344CB8AC3E}">
        <p14:creationId xmlns:p14="http://schemas.microsoft.com/office/powerpoint/2010/main" val="412822810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569342" cy="2376264"/>
          </a:xfrm>
        </p:spPr>
      </p:pic>
    </p:spTree>
    <p:extLst>
      <p:ext uri="{BB962C8B-B14F-4D97-AF65-F5344CB8AC3E}">
        <p14:creationId xmlns:p14="http://schemas.microsoft.com/office/powerpoint/2010/main" val="405087110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574230" cy="1512168"/>
          </a:xfrm>
        </p:spPr>
      </p:pic>
    </p:spTree>
    <p:extLst>
      <p:ext uri="{BB962C8B-B14F-4D97-AF65-F5344CB8AC3E}">
        <p14:creationId xmlns:p14="http://schemas.microsoft.com/office/powerpoint/2010/main" val="34364623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546725" cy="4032448"/>
          </a:xfrm>
        </p:spPr>
      </p:pic>
    </p:spTree>
    <p:extLst>
      <p:ext uri="{BB962C8B-B14F-4D97-AF65-F5344CB8AC3E}">
        <p14:creationId xmlns:p14="http://schemas.microsoft.com/office/powerpoint/2010/main" val="83937839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902460" cy="2664296"/>
          </a:xfrm>
        </p:spPr>
      </p:pic>
    </p:spTree>
    <p:extLst>
      <p:ext uri="{BB962C8B-B14F-4D97-AF65-F5344CB8AC3E}">
        <p14:creationId xmlns:p14="http://schemas.microsoft.com/office/powerpoint/2010/main" val="414597212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366146" cy="1512168"/>
          </a:xfrm>
        </p:spPr>
      </p:pic>
    </p:spTree>
    <p:extLst>
      <p:ext uri="{BB962C8B-B14F-4D97-AF65-F5344CB8AC3E}">
        <p14:creationId xmlns:p14="http://schemas.microsoft.com/office/powerpoint/2010/main" val="42462426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№14 ответ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7732446" cy="1368152"/>
          </a:xfrm>
        </p:spPr>
      </p:pic>
    </p:spTree>
    <p:extLst>
      <p:ext uri="{BB962C8B-B14F-4D97-AF65-F5344CB8AC3E}">
        <p14:creationId xmlns:p14="http://schemas.microsoft.com/office/powerpoint/2010/main" val="784556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?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28</m:t>
                        </m:r>
                      </m:den>
                    </m:f>
                  </m:oMath>
                </a14:m>
                <a:endParaRPr lang="ru-RU" dirty="0"/>
              </a:p>
              <a:p>
                <a:endParaRPr lang="ru-RU" dirty="0" smtClean="0"/>
              </a:p>
              <a:p>
                <a:r>
                  <a:rPr lang="ru-RU" dirty="0" smtClean="0">
                    <a:hlinkClick r:id="rId2" action="ppaction://hlinksldjump"/>
                  </a:rPr>
                  <a:t>назад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2510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Сколько минут в ¾ часа?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0607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Сложите 2</a:t>
            </a:r>
            <a:r>
              <a:rPr lang="en-US" dirty="0" smtClean="0"/>
              <a:t>/</a:t>
            </a:r>
            <a:r>
              <a:rPr lang="ru-RU" dirty="0" smtClean="0"/>
              <a:t>5 числа 40 и 2</a:t>
            </a:r>
            <a:r>
              <a:rPr lang="en-US" dirty="0" smtClean="0"/>
              <a:t>/</a:t>
            </a:r>
            <a:r>
              <a:rPr lang="ru-RU" dirty="0" smtClean="0"/>
              <a:t>3 числа 60.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01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4</a:t>
            </a:r>
            <a:r>
              <a:rPr lang="en-US" dirty="0" smtClean="0"/>
              <a:t>/</a:t>
            </a:r>
            <a:r>
              <a:rPr lang="ru-RU" dirty="0" smtClean="0"/>
              <a:t>7 числа 56 вычтите </a:t>
            </a:r>
            <a:r>
              <a:rPr lang="en-US" dirty="0" smtClean="0"/>
              <a:t>3/11</a:t>
            </a:r>
            <a:r>
              <a:rPr lang="ru-RU" dirty="0" smtClean="0"/>
              <a:t> числа 33.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809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Треть числа равна 27. Найдите это число.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758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наибольшую из десятичных дробей</a:t>
            </a:r>
          </a:p>
          <a:p>
            <a:pPr marL="1097280" lvl="4" indent="0">
              <a:buNone/>
            </a:pPr>
            <a:r>
              <a:rPr lang="ru-RU" dirty="0" smtClean="0"/>
              <a:t>3,7 	4,7	4,19	3,5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103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цифрами десятичную дробь: ноль целых девятьсот три десятитысячных.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1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10,3 – 6,07 + 0,1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214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Найдите число, если 1</a:t>
            </a:r>
            <a:r>
              <a:rPr lang="en-US" dirty="0" smtClean="0"/>
              <a:t>/</a:t>
            </a:r>
            <a:r>
              <a:rPr lang="ru-RU" dirty="0" smtClean="0"/>
              <a:t>10 его равно 15.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50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Напишите число, в котором 9 сотен, 0 единиц, 5 десятков, 3 тысячи.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309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0,769 + 42,389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172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в виде десятичной дроби частное 7206:100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242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в виде десятичной дроби частное 61:1000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844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 дыни массой 2 кг 400 г Ване отрезали 1</a:t>
            </a:r>
            <a:r>
              <a:rPr lang="en-US" dirty="0" smtClean="0"/>
              <a:t>/5 </a:t>
            </a:r>
            <a:r>
              <a:rPr lang="ru-RU" dirty="0" smtClean="0"/>
              <a:t>дыни, а Маше </a:t>
            </a:r>
            <a:r>
              <a:rPr lang="en-US" dirty="0" smtClean="0"/>
              <a:t>1/6</a:t>
            </a:r>
            <a:r>
              <a:rPr lang="ru-RU" dirty="0" smtClean="0"/>
              <a:t> дыни. Сколько граммов дыни осталось?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2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Длина дороги 20 км. Заасфальтировали 2</a:t>
            </a:r>
            <a:r>
              <a:rPr lang="en-US" dirty="0" smtClean="0"/>
              <a:t>/</a:t>
            </a:r>
            <a:r>
              <a:rPr lang="ru-RU" dirty="0" smtClean="0"/>
              <a:t>5 дороги. Сколько километров осталось заасфальтировать?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82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Около дома стояло 8 машин. Из них 2 были серыми, а остальные синими. Какую часть всех машин составляли синие машины. Ответ выразите десятичной дробью.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44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посадки леса </a:t>
            </a:r>
            <a:r>
              <a:rPr lang="ru-RU" dirty="0" err="1" smtClean="0"/>
              <a:t>выделели</a:t>
            </a:r>
            <a:r>
              <a:rPr lang="ru-RU" dirty="0" smtClean="0"/>
              <a:t> участок площадью 300 га. Ели высадили на 3</a:t>
            </a:r>
            <a:r>
              <a:rPr lang="en-US" dirty="0" smtClean="0"/>
              <a:t>/</a:t>
            </a:r>
            <a:r>
              <a:rPr lang="ru-RU" dirty="0" smtClean="0"/>
              <a:t>10 участка, а сосну – на </a:t>
            </a:r>
            <a:r>
              <a:rPr lang="en-US" dirty="0" smtClean="0"/>
              <a:t>4/10</a:t>
            </a:r>
            <a:r>
              <a:rPr lang="ru-RU" dirty="0" smtClean="0"/>
              <a:t>. Сколько гектаров занято елью и сосной вместе?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76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Бригада решила изготовить 175 изделий сверх плана. В первый день она изготовила 9</a:t>
            </a:r>
            <a:r>
              <a:rPr lang="en-US" dirty="0" smtClean="0"/>
              <a:t>/25</a:t>
            </a:r>
            <a:r>
              <a:rPr lang="ru-RU" dirty="0" smtClean="0"/>
              <a:t> этого количества, во второй день 13</a:t>
            </a:r>
            <a:r>
              <a:rPr lang="en-US" dirty="0" smtClean="0"/>
              <a:t>/25</a:t>
            </a:r>
            <a:r>
              <a:rPr lang="ru-RU" dirty="0" smtClean="0"/>
              <a:t> этого количества. Сколько изделий осталось изготовить?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38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сливок получили 18 кг масла, что составляет 1</a:t>
            </a:r>
            <a:r>
              <a:rPr lang="en-US" dirty="0" smtClean="0"/>
              <a:t>/</a:t>
            </a:r>
            <a:r>
              <a:rPr lang="ru-RU" dirty="0" smtClean="0"/>
              <a:t>5 массы сливок. Сколько кг сливок было взято?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44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базу в Антарктиду доставили 22 собаки. Из 5</a:t>
            </a:r>
            <a:r>
              <a:rPr lang="en-US" dirty="0" smtClean="0"/>
              <a:t>/</a:t>
            </a:r>
            <a:r>
              <a:rPr lang="ru-RU" dirty="0" smtClean="0"/>
              <a:t>11 всех собак составили упряжку, на которой отправились в поход. Сколько собак не вошло в упряжку?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68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тысяч в миллионе?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191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Х:28=35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96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Х:69=44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b="0" i="1" dirty="0" smtClean="0">
                        <a:latin typeface="Cambria Math"/>
                      </a:rPr>
                      <m:t>+8</m:t>
                    </m:r>
                    <m:f>
                      <m:fPr>
                        <m:ctrlPr>
                          <a:rPr lang="ru-RU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b="0" i="1" dirty="0" smtClean="0">
                        <a:latin typeface="Cambria Math"/>
                      </a:rPr>
                      <m:t> −</m:t>
                    </m:r>
                    <m:f>
                      <m:fPr>
                        <m:ctrlPr>
                          <a:rPr lang="ru-RU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21</m:t>
                        </m:r>
                      </m:den>
                    </m:f>
                  </m:oMath>
                </a14:m>
                <a:endParaRPr lang="ru-RU" dirty="0" smtClean="0"/>
              </a:p>
              <a:p>
                <a:r>
                  <a:rPr lang="ru-RU" dirty="0" smtClean="0">
                    <a:hlinkClick r:id="rId2" action="ppaction://hlinksldjump"/>
                  </a:rPr>
                  <a:t>назад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907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68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ru-RU" dirty="0" smtClean="0"/>
              </a:p>
              <a:p>
                <a:r>
                  <a:rPr lang="ru-RU" dirty="0" smtClean="0">
                    <a:hlinkClick r:id="rId2" action="ppaction://hlinksldjump"/>
                  </a:rPr>
                  <a:t>назад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741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51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endParaRPr lang="ru-RU" dirty="0" smtClean="0"/>
              </a:p>
              <a:p>
                <a:r>
                  <a:rPr lang="ru-RU" dirty="0" smtClean="0">
                    <a:hlinkClick r:id="rId2" action="ppaction://hlinksldjump"/>
                  </a:rPr>
                  <a:t>назад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281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Х:13=69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48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Х:5=30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7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21 кг хлопкового семени получили 5,1 кг масла. Сколько масла получится из 7 кг хлопкового семени?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24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 err="1" smtClean="0"/>
              <a:t>бриготовления</a:t>
            </a:r>
            <a:r>
              <a:rPr lang="ru-RU" dirty="0" smtClean="0"/>
              <a:t> борща на каждые 100 г мяса надо взять 60 г свеклы. Сколько свеклы надо взять на 650 г мяса?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19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Трое маляров могут закончить работу за 5 дней. Для ускорения работы добавили еще 2 маляров. За сколько дней они закончат работу, если все маляры работают с одинаковой производительностью?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81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цифр использовано для записи числа 640046?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1909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Некоторое расстояние </a:t>
            </a:r>
            <a:r>
              <a:rPr lang="ru-RU" dirty="0" err="1" smtClean="0"/>
              <a:t>велосепедист</a:t>
            </a:r>
            <a:r>
              <a:rPr lang="ru-RU" dirty="0" smtClean="0"/>
              <a:t> проезжает за 1,5 ч со скоростью 20 км</a:t>
            </a:r>
            <a:r>
              <a:rPr lang="en-US" dirty="0" smtClean="0"/>
              <a:t>/</a:t>
            </a:r>
            <a:r>
              <a:rPr lang="ru-RU" dirty="0" smtClean="0"/>
              <a:t>ч. За сколько минут проедет то же расстояние автомобилист, если будет ехать со скоростью 80 км/ч?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08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строительства стадиона 5 бульдозеров </a:t>
            </a:r>
            <a:r>
              <a:rPr lang="ru-RU" dirty="0" err="1" smtClean="0"/>
              <a:t>расчичтили</a:t>
            </a:r>
            <a:r>
              <a:rPr lang="ru-RU" dirty="0" smtClean="0"/>
              <a:t> площадку за 210 мин. За какое время 7 бульдозеров </a:t>
            </a:r>
            <a:r>
              <a:rPr lang="ru-RU" dirty="0" err="1" smtClean="0"/>
              <a:t>расчичтили</a:t>
            </a:r>
            <a:r>
              <a:rPr lang="ru-RU" dirty="0" smtClean="0"/>
              <a:t> бы эту площадку?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05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Отрезок на местности длиной 3 км изображен на карте отрезком 6 см. Какова на карте длина отрезка, изображающего отрезок 10 км?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40 кг слив получается 18 кг сливового варенья. Сколько сливового варенья получится из 34 кг слив?</a:t>
            </a:r>
          </a:p>
          <a:p>
            <a:r>
              <a:rPr lang="ru-RU" dirty="0" smtClean="0"/>
              <a:t>Запишите решение и ответ.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2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коробку помещается дюжина вилок. В такие коробки надо разложить 250 вилок. Сколько полных коробок получится?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13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Пачка мороженого стоит 20 руб. Сколько денег было у Ани, если она купила 5 пачек и у нее осталось 11 </a:t>
            </a:r>
            <a:r>
              <a:rPr lang="ru-RU" dirty="0" err="1" smtClean="0"/>
              <a:t>руб</a:t>
            </a:r>
            <a:r>
              <a:rPr lang="ru-RU" dirty="0" smtClean="0"/>
              <a:t>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22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пошив одного костюма нужно 3 м ткани. Сколько метров ткани было в рулоне, если пошив 5 костюмов осталось 2 м ткани?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5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Масса стальной болванки 32 кг. Сколько деталей по 7 кг можно изготовить из 5 таких болванок? Остатки болванок можно переплавлять.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31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Группа туристов, состоящая из 85 человек, разместилась в четырехместных купе. Сколько свободных мест в том купе, которое не занято полностью?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48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пачке 500 листов бумаги формата А4. За неделю в офисе расходуется 1200 листов. Какое наименьшее количество пачек бумаги нужно купит в офис на 4 недели?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26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Приведите пример натурального числа, большего 14, которое делится на 14 и не делится на 4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0701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Имеется 100 одинаковых стаканов, сколько стаканов нужно добавить, чтобы их можно было все упаковать по 6 штук?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85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Мама получила премию 180 руб. На подарок дочери она потратила 1% от этой премии. Сколько стоил подарок?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58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палатку завезли 850 кг огурцов. Покупатель взял для соления 3% всех огурцов. Сколько килограмм огурцов было куплено?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26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Предприятие изготовило 500 насосов, 60% из них имели высшую категорию качества. Сколько насосов высшей категории качества изготовило предприятие?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83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Ученик прочитал 138 страниц, что составляет 23% числа всех страниц в книге. Сколько страниц в книге?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26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Сливочное мороженое содержит 14% сахара. На приготовление мороженного израсходовали 35 кг сахара. Сколько сделали порций мороженного, если в каждой порции 100 г.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31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Слесарь и его ученик изготовили 1200 деталей. Ученик сделал 30% всех деталей. Сколько деталей сделал слесарь?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66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три дня турист прошел 40 км. В первый день он прошел 40%, а во второй день – 30% всего пути. Сколько километров прошел турист в третий день?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92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(41*134+11978)</a:t>
            </a:r>
            <a:r>
              <a:rPr lang="ru-RU" dirty="0" smtClean="0">
                <a:sym typeface="Wingdings" panose="05000000000000000000" pitchFamily="2" charset="2"/>
              </a:rPr>
              <a:t>:(1211-899)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43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7091+9663-(243916+75446):527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71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Запишите цифрами число десять миллиардов пять тысяч шесть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02182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7225:85+64*2345-248838:619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9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54*3465-9016:92+360272:712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92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(0,8925:0,17-4,65)*0,17+0,098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74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(156,6:18-8,6)*100:0,1-99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22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№9 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(44,96+28,84:(13,7-10,9)):1,8</a:t>
            </a:r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17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Ваня купил два батона хлеба, полкило колбасы и полтора килограмма картошки. Один батон хлеба стоит 23 рубля, один килограмм колбасы 360 рублей, а один килограмм картошки 40 рублей. Какую сдачу получит Ваня с 500 рублей.</a:t>
            </a:r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79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Бабушка купила 9 мотков шерсти белого и красного цвета. За красные мотки она заплатила 320 руб., а за белые 400 руб. Сколько белых и красных мотков по отдельности купила бабушка, если все мотки стоили одинаково?</a:t>
            </a:r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66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пары туфель стоят в магазине 1380 рублей. Сколько нужно заплатить за 3 пары сапог, если стоимость пары сапог на 370 руб. дороже, чем пары туфель?</a:t>
            </a:r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89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Максим купил два ананаса, полкило сыра и два килограмма винограда. Один ананас стоит 24 рубля, один килограмм сыра 480 рублей, а один килограмм винограда 50 рублей. Какую сдачу получит Максим с 500 рублей?</a:t>
            </a:r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59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Билет на «Шоу мыльных пузырей» стоит для взрослого 600 руб., для школьника – половину стоимости взрослого билета. Сколько рублей должна заплатить за билеты семья, включающая двух родителей, двух школьников и одного трехлетнего малыша?</a:t>
            </a:r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22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Запишите натуральное число, которое на один меньше числа 56300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34494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покраски двери требуется 800 г белил, а для покраски окна на 200 г меньше. Сколько белил потребуется чтобы покрасить 3 окна и 4 двери?</a:t>
            </a:r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45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24744" cy="1143000"/>
          </a:xfrm>
        </p:spPr>
        <p:txBody>
          <a:bodyPr/>
          <a:lstStyle/>
          <a:p>
            <a:r>
              <a:rPr lang="ru-RU" dirty="0" smtClean="0"/>
              <a:t>№10 </a:t>
            </a:r>
            <a:r>
              <a:rPr lang="ru-RU" dirty="0" smtClean="0"/>
              <a:t>(2 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6777317" cy="50405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магазине продается несколько видов творога в различных упаковках и по различной цене. Какова наименьшая цена за 2 кг творога среди </a:t>
            </a:r>
            <a:r>
              <a:rPr lang="ru-RU" dirty="0" err="1" smtClean="0"/>
              <a:t>даных</a:t>
            </a:r>
            <a:r>
              <a:rPr lang="ru-RU" dirty="0" smtClean="0"/>
              <a:t> в таблице видов?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725562"/>
              </p:ext>
            </p:extLst>
          </p:nvPr>
        </p:nvGraphicFramePr>
        <p:xfrm>
          <a:off x="1475656" y="3178944"/>
          <a:ext cx="609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упаковка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за упаковку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400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500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400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500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90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96183"/>
            <a:ext cx="7200800" cy="256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5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28529"/>
            <a:ext cx="7452320" cy="228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62197"/>
            <a:ext cx="770485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5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8100392" cy="169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6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51" y="2119144"/>
            <a:ext cx="7864287" cy="174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9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20711"/>
            <a:ext cx="8064389" cy="266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4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624" y="548680"/>
            <a:ext cx="7024744" cy="1143000"/>
          </a:xfrm>
        </p:spPr>
        <p:txBody>
          <a:bodyPr/>
          <a:lstStyle/>
          <a:p>
            <a:r>
              <a:rPr lang="ru-RU" dirty="0" smtClean="0"/>
              <a:t>№13 (1 </a:t>
            </a:r>
            <a:r>
              <a:rPr lang="ru-RU" dirty="0" smtClean="0"/>
              <a:t>балла)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581128"/>
            <a:ext cx="6777317" cy="125150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Запишите решение и ответ.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8100392" cy="129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20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958937" cy="3335667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89240"/>
            <a:ext cx="7686867" cy="432048"/>
          </a:xfrm>
        </p:spPr>
      </p:pic>
    </p:spTree>
    <p:extLst>
      <p:ext uri="{BB962C8B-B14F-4D97-AF65-F5344CB8AC3E}">
        <p14:creationId xmlns:p14="http://schemas.microsoft.com/office/powerpoint/2010/main" val="110699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(1 балл)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Найдите все трехзначные числа, для записи которых употребляются только цифры 0 и 7, сложите эти числа и разделите их сумму на 211. Запишите полученный результат.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42653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632848" cy="308596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869160"/>
            <a:ext cx="7889220" cy="648072"/>
          </a:xfrm>
        </p:spPr>
      </p:pic>
    </p:spTree>
    <p:extLst>
      <p:ext uri="{BB962C8B-B14F-4D97-AF65-F5344CB8AC3E}">
        <p14:creationId xmlns:p14="http://schemas.microsoft.com/office/powerpoint/2010/main" val="27750145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556792"/>
            <a:ext cx="7920881" cy="321599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67" y="5661248"/>
            <a:ext cx="7967273" cy="576064"/>
          </a:xfrm>
        </p:spPr>
      </p:pic>
    </p:spTree>
    <p:extLst>
      <p:ext uri="{BB962C8B-B14F-4D97-AF65-F5344CB8AC3E}">
        <p14:creationId xmlns:p14="http://schemas.microsoft.com/office/powerpoint/2010/main" val="39262214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901580" cy="432048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805264"/>
            <a:ext cx="6284642" cy="473841"/>
          </a:xfrm>
        </p:spPr>
      </p:pic>
    </p:spTree>
    <p:extLst>
      <p:ext uri="{BB962C8B-B14F-4D97-AF65-F5344CB8AC3E}">
        <p14:creationId xmlns:p14="http://schemas.microsoft.com/office/powerpoint/2010/main" val="180611765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799"/>
            <a:ext cx="7920880" cy="388394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661248"/>
            <a:ext cx="7466574" cy="531396"/>
          </a:xfrm>
        </p:spPr>
      </p:pic>
    </p:spTree>
    <p:extLst>
      <p:ext uri="{BB962C8B-B14F-4D97-AF65-F5344CB8AC3E}">
        <p14:creationId xmlns:p14="http://schemas.microsoft.com/office/powerpoint/2010/main" val="365469064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556792"/>
            <a:ext cx="7863911" cy="345638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89240"/>
            <a:ext cx="7589945" cy="655246"/>
          </a:xfrm>
        </p:spPr>
      </p:pic>
    </p:spTree>
    <p:extLst>
      <p:ext uri="{BB962C8B-B14F-4D97-AF65-F5344CB8AC3E}">
        <p14:creationId xmlns:p14="http://schemas.microsoft.com/office/powerpoint/2010/main" val="267453997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№11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416824" cy="428772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021288"/>
            <a:ext cx="5976664" cy="390915"/>
          </a:xfrm>
        </p:spPr>
      </p:pic>
    </p:spTree>
    <p:extLst>
      <p:ext uri="{BB962C8B-B14F-4D97-AF65-F5344CB8AC3E}">
        <p14:creationId xmlns:p14="http://schemas.microsoft.com/office/powerpoint/2010/main" val="52509107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3"/>
            <a:ext cx="7776864" cy="341849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157192"/>
            <a:ext cx="7710396" cy="576064"/>
          </a:xfrm>
        </p:spPr>
      </p:pic>
    </p:spTree>
    <p:extLst>
      <p:ext uri="{BB962C8B-B14F-4D97-AF65-F5344CB8AC3E}">
        <p14:creationId xmlns:p14="http://schemas.microsoft.com/office/powerpoint/2010/main" val="246869647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7776864" cy="401007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654040"/>
            <a:ext cx="5256584" cy="432706"/>
          </a:xfrm>
        </p:spPr>
      </p:pic>
    </p:spTree>
    <p:extLst>
      <p:ext uri="{BB962C8B-B14F-4D97-AF65-F5344CB8AC3E}">
        <p14:creationId xmlns:p14="http://schemas.microsoft.com/office/powerpoint/2010/main" val="419941862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3"/>
            <a:ext cx="7560840" cy="436451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46344"/>
            <a:ext cx="4248472" cy="527527"/>
          </a:xfrm>
        </p:spPr>
      </p:pic>
    </p:spTree>
    <p:extLst>
      <p:ext uri="{BB962C8B-B14F-4D97-AF65-F5344CB8AC3E}">
        <p14:creationId xmlns:p14="http://schemas.microsoft.com/office/powerpoint/2010/main" val="166561643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1"/>
            <a:ext cx="7848872" cy="358781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373216"/>
            <a:ext cx="7184360" cy="576064"/>
          </a:xfrm>
        </p:spPr>
      </p:pic>
    </p:spTree>
    <p:extLst>
      <p:ext uri="{BB962C8B-B14F-4D97-AF65-F5344CB8AC3E}">
        <p14:creationId xmlns:p14="http://schemas.microsoft.com/office/powerpoint/2010/main" val="1047516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(1 балл)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</m:t>
                    </m:r>
                    <m:r>
                      <a:rPr lang="ru-RU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/>
                      <m:den/>
                    </m:f>
                  </m:oMath>
                </a14:m>
                <a:endParaRPr lang="ru-RU" dirty="0"/>
              </a:p>
              <a:p>
                <a:r>
                  <a:rPr lang="ru-RU" dirty="0" smtClean="0"/>
                  <a:t>В ответ запишите цифры без пробелов и запятых.</a:t>
                </a:r>
              </a:p>
              <a:p>
                <a:endParaRPr lang="ru-RU" dirty="0"/>
              </a:p>
              <a:p>
                <a:endParaRPr lang="ru-RU" dirty="0" smtClean="0"/>
              </a:p>
              <a:p>
                <a:r>
                  <a:rPr lang="ru-RU" dirty="0" smtClean="0">
                    <a:hlinkClick r:id="rId2" action="ppaction://hlinksldjump"/>
                  </a:rPr>
                  <a:t>назад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88472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8208912" cy="429506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733256"/>
            <a:ext cx="7330224" cy="576064"/>
          </a:xfrm>
        </p:spPr>
      </p:pic>
    </p:spTree>
    <p:extLst>
      <p:ext uri="{BB962C8B-B14F-4D97-AF65-F5344CB8AC3E}">
        <p14:creationId xmlns:p14="http://schemas.microsoft.com/office/powerpoint/2010/main" val="359344722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776864" cy="355847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229200"/>
            <a:ext cx="7383385" cy="504056"/>
          </a:xfrm>
        </p:spPr>
      </p:pic>
    </p:spTree>
    <p:extLst>
      <p:ext uri="{BB962C8B-B14F-4D97-AF65-F5344CB8AC3E}">
        <p14:creationId xmlns:p14="http://schemas.microsoft.com/office/powerpoint/2010/main" val="376981808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№12 (1балл/1 балл)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848872" cy="350245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229200"/>
            <a:ext cx="7780625" cy="576064"/>
          </a:xfrm>
        </p:spPr>
      </p:pic>
    </p:spTree>
    <p:extLst>
      <p:ext uri="{BB962C8B-B14F-4D97-AF65-F5344CB8AC3E}">
        <p14:creationId xmlns:p14="http://schemas.microsoft.com/office/powerpoint/2010/main" val="404245817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7416824" cy="2748664"/>
          </a:xfrm>
        </p:spPr>
      </p:pic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Решение и 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73602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Решение и ответ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7501205" cy="1080120"/>
          </a:xfrm>
        </p:spPr>
      </p:pic>
    </p:spTree>
    <p:extLst>
      <p:ext uri="{BB962C8B-B14F-4D97-AF65-F5344CB8AC3E}">
        <p14:creationId xmlns:p14="http://schemas.microsoft.com/office/powerpoint/2010/main" val="425068930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Решение и ответ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7998552" cy="1080120"/>
          </a:xfrm>
        </p:spPr>
      </p:pic>
    </p:spTree>
    <p:extLst>
      <p:ext uri="{BB962C8B-B14F-4D97-AF65-F5344CB8AC3E}">
        <p14:creationId xmlns:p14="http://schemas.microsoft.com/office/powerpoint/2010/main" val="280788725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Решение и ответ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7436463" cy="1296144"/>
          </a:xfrm>
        </p:spPr>
      </p:pic>
    </p:spTree>
    <p:extLst>
      <p:ext uri="{BB962C8B-B14F-4D97-AF65-F5344CB8AC3E}">
        <p14:creationId xmlns:p14="http://schemas.microsoft.com/office/powerpoint/2010/main" val="98553360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Решение и ответ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7372636" cy="1512168"/>
          </a:xfrm>
        </p:spPr>
      </p:pic>
    </p:spTree>
    <p:extLst>
      <p:ext uri="{BB962C8B-B14F-4D97-AF65-F5344CB8AC3E}">
        <p14:creationId xmlns:p14="http://schemas.microsoft.com/office/powerpoint/2010/main" val="10051543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Решение и ответ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750180" cy="1584176"/>
          </a:xfrm>
        </p:spPr>
      </p:pic>
    </p:spTree>
    <p:extLst>
      <p:ext uri="{BB962C8B-B14F-4D97-AF65-F5344CB8AC3E}">
        <p14:creationId xmlns:p14="http://schemas.microsoft.com/office/powerpoint/2010/main" val="306352793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25658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№14 (2 балла)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44522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Решение и ответ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889458" cy="1368152"/>
          </a:xfrm>
        </p:spPr>
      </p:pic>
    </p:spTree>
    <p:extLst>
      <p:ext uri="{BB962C8B-B14F-4D97-AF65-F5344CB8AC3E}">
        <p14:creationId xmlns:p14="http://schemas.microsoft.com/office/powerpoint/2010/main" val="23851920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228</TotalTime>
  <Words>2293</Words>
  <Application>Microsoft Office PowerPoint</Application>
  <PresentationFormat>Экран (4:3)</PresentationFormat>
  <Paragraphs>497</Paragraphs>
  <Slides>106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106</vt:i4>
      </vt:variant>
    </vt:vector>
  </HeadingPairs>
  <TitlesOfParts>
    <vt:vector size="107" baseType="lpstr">
      <vt:lpstr>Остин</vt:lpstr>
      <vt:lpstr>Презентация PowerPoint</vt:lpstr>
      <vt:lpstr>№1 (1 балл)</vt:lpstr>
      <vt:lpstr>№1 (1 балл)</vt:lpstr>
      <vt:lpstr>№1 (1 балл)</vt:lpstr>
      <vt:lpstr>№1 (1 балл)</vt:lpstr>
      <vt:lpstr>№1 (1 балл)</vt:lpstr>
      <vt:lpstr>№1 (1 балл)</vt:lpstr>
      <vt:lpstr>№1 (1 балл)</vt:lpstr>
      <vt:lpstr>№2 (1 балл)</vt:lpstr>
      <vt:lpstr>№2 (1 балл)</vt:lpstr>
      <vt:lpstr>№2 (1 балл)</vt:lpstr>
      <vt:lpstr>№2 (1 балл)</vt:lpstr>
      <vt:lpstr>№2 (1 балл)</vt:lpstr>
      <vt:lpstr>№2 (1 балл)</vt:lpstr>
      <vt:lpstr>№2 (1 балл)</vt:lpstr>
      <vt:lpstr>№3 (1 балл)</vt:lpstr>
      <vt:lpstr>№3 (1 балл)</vt:lpstr>
      <vt:lpstr>№3 (1 балл)</vt:lpstr>
      <vt:lpstr>№3 (1 балл)</vt:lpstr>
      <vt:lpstr>№3 (1 балл)</vt:lpstr>
      <vt:lpstr>№3 (1 балл)</vt:lpstr>
      <vt:lpstr>№3 (1 балл)</vt:lpstr>
      <vt:lpstr>№4 (1 балл)</vt:lpstr>
      <vt:lpstr>№4 (1 балл)</vt:lpstr>
      <vt:lpstr>№4 (1 балл)</vt:lpstr>
      <vt:lpstr>№4 (1 балл)</vt:lpstr>
      <vt:lpstr>№4 (1 балл)</vt:lpstr>
      <vt:lpstr>№4 (1 балл)</vt:lpstr>
      <vt:lpstr>№4 (1 балл)</vt:lpstr>
      <vt:lpstr>№5 (1 балл)</vt:lpstr>
      <vt:lpstr>№5 (1 балл)</vt:lpstr>
      <vt:lpstr>№5 (1 балл)</vt:lpstr>
      <vt:lpstr>№5 (1 балл)</vt:lpstr>
      <vt:lpstr>№5 (1 балл)</vt:lpstr>
      <vt:lpstr>№5 (1 балл)</vt:lpstr>
      <vt:lpstr>№5 (1 балл)</vt:lpstr>
      <vt:lpstr>№6 (2 балла)</vt:lpstr>
      <vt:lpstr>№6 (2 балла)</vt:lpstr>
      <vt:lpstr>№6 (2 балла)</vt:lpstr>
      <vt:lpstr>№6 (2 балла)</vt:lpstr>
      <vt:lpstr>№6 (2 балла)</vt:lpstr>
      <vt:lpstr>№6 (2 балла)</vt:lpstr>
      <vt:lpstr>№6 (2 балла)</vt:lpstr>
      <vt:lpstr>№7 (1 балл)</vt:lpstr>
      <vt:lpstr>№7 (1 балл)</vt:lpstr>
      <vt:lpstr>№7 (1 балл)</vt:lpstr>
      <vt:lpstr>№7 (1 балл)</vt:lpstr>
      <vt:lpstr>№7 (1 балл)</vt:lpstr>
      <vt:lpstr>№7 (1 балл)</vt:lpstr>
      <vt:lpstr>№7 (1 балл)</vt:lpstr>
      <vt:lpstr>№8 (1 балл)</vt:lpstr>
      <vt:lpstr>№8 (1 балл)</vt:lpstr>
      <vt:lpstr>№8 (1 балл)</vt:lpstr>
      <vt:lpstr>№8 (1 балл)</vt:lpstr>
      <vt:lpstr>№8 (1 балл)</vt:lpstr>
      <vt:lpstr>№8 (1 балл)</vt:lpstr>
      <vt:lpstr>№8 (1 балл)</vt:lpstr>
      <vt:lpstr>№9 (2 балла)</vt:lpstr>
      <vt:lpstr>№9 (2 балла)</vt:lpstr>
      <vt:lpstr>№9 (2 балла)</vt:lpstr>
      <vt:lpstr>№9 (2 балла)</vt:lpstr>
      <vt:lpstr>№9 (2 балла)</vt:lpstr>
      <vt:lpstr>№9 (2 балла)</vt:lpstr>
      <vt:lpstr>№9 (2 балла)</vt:lpstr>
      <vt:lpstr>№10 (2 балла)</vt:lpstr>
      <vt:lpstr>№10 (2 балла)</vt:lpstr>
      <vt:lpstr>№10 (2 балла)</vt:lpstr>
      <vt:lpstr>№10 (2 балла)</vt:lpstr>
      <vt:lpstr>№10 (2 балла)</vt:lpstr>
      <vt:lpstr>№10 (2 балла)</vt:lpstr>
      <vt:lpstr>№10 (2 балла)</vt:lpstr>
      <vt:lpstr>№13 (1 балла)</vt:lpstr>
      <vt:lpstr>№13 (1 балла)</vt:lpstr>
      <vt:lpstr>№13 (1 балла)</vt:lpstr>
      <vt:lpstr>№13 (1 балла)</vt:lpstr>
      <vt:lpstr>№13 (1 балла)</vt:lpstr>
      <vt:lpstr>№13 (1 балла)</vt:lpstr>
      <vt:lpstr>№13 (1 балла)</vt:lpstr>
      <vt:lpstr>№11 (1балл/1 балл)</vt:lpstr>
      <vt:lpstr>№11 (1балл/1 балл)</vt:lpstr>
      <vt:lpstr>№11 (1балл/1 балл)</vt:lpstr>
      <vt:lpstr>№11 (1балл/1 балл)</vt:lpstr>
      <vt:lpstr>№11 (1балл/1 балл)</vt:lpstr>
      <vt:lpstr>№11 (1балл/1 балл)</vt:lpstr>
      <vt:lpstr>№11 (1балл/1 балл)</vt:lpstr>
      <vt:lpstr>№12 (1балл/1 балл)</vt:lpstr>
      <vt:lpstr>№12 (1балл/1 балл)</vt:lpstr>
      <vt:lpstr>№12 (1балл/1 балл)</vt:lpstr>
      <vt:lpstr>№12 (1балл/1 балл)</vt:lpstr>
      <vt:lpstr>№12 (1балл/1 балл)</vt:lpstr>
      <vt:lpstr>№12 (1балл/1 балл)</vt:lpstr>
      <vt:lpstr>№12 (1балл/1 балл)</vt:lpstr>
      <vt:lpstr>№14 (2 балла)</vt:lpstr>
      <vt:lpstr>№14 (2 балла)</vt:lpstr>
      <vt:lpstr>№14 (2 балла)</vt:lpstr>
      <vt:lpstr>№14 (2 балла)</vt:lpstr>
      <vt:lpstr>№14 (2 балла)</vt:lpstr>
      <vt:lpstr>№14 (2 балла)</vt:lpstr>
      <vt:lpstr>№14 (2 балла)</vt:lpstr>
      <vt:lpstr>№14 ответ (2 балла)</vt:lpstr>
      <vt:lpstr>№14 ответ (2 балла)</vt:lpstr>
      <vt:lpstr>№14 ответ (2 балла)</vt:lpstr>
      <vt:lpstr>№14 ответ (2 балла)</vt:lpstr>
      <vt:lpstr>№14 ответ (2 балла)</vt:lpstr>
      <vt:lpstr>№14 ответ (2 балла)</vt:lpstr>
      <vt:lpstr>№14 ответ (2 балла)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38</cp:revision>
  <dcterms:created xsi:type="dcterms:W3CDTF">2017-04-17T17:28:12Z</dcterms:created>
  <dcterms:modified xsi:type="dcterms:W3CDTF">2017-04-18T18:26:46Z</dcterms:modified>
</cp:coreProperties>
</file>