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3" r:id="rId3"/>
    <p:sldId id="282" r:id="rId4"/>
    <p:sldId id="256" r:id="rId5"/>
    <p:sldId id="258" r:id="rId6"/>
    <p:sldId id="257" r:id="rId7"/>
    <p:sldId id="263" r:id="rId8"/>
    <p:sldId id="28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1EF00-2629-4549-93B2-8B1CC6E7D8D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A145F-5418-4F36-AB12-6A11DD823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85736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1026" name="Picture 2" descr="C:\Users\Admin\Pictures\для презентации\frames-174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052"/>
            <a:ext cx="9144000" cy="684340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71604" y="1928802"/>
            <a:ext cx="685804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Поиграем посчитаем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 ГБДОУ№32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Морозова Татьяна Валентиновна</a:t>
            </a: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Pictures\для презентации\frames-174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597"/>
            <a:ext cx="9144000" cy="684340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1857364"/>
            <a:ext cx="5857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Закрепляем знание цифр  до 5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Учим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соотносить цифру с количеством предметов.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rintfiles.ru/files/uploads/raspechatat/tsyfry-formata-a4/5-800x1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428868"/>
            <a:ext cx="1414863" cy="2000263"/>
          </a:xfrm>
          <a:prstGeom prst="rect">
            <a:avLst/>
          </a:prstGeom>
          <a:noFill/>
        </p:spPr>
      </p:pic>
      <p:pic>
        <p:nvPicPr>
          <p:cNvPr id="4" name="Picture 2" descr="http://s4.pic4you.ru/y2014/10-29/12216/4682617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214422"/>
            <a:ext cx="1428760" cy="1964546"/>
          </a:xfrm>
          <a:prstGeom prst="rect">
            <a:avLst/>
          </a:prstGeom>
          <a:noFill/>
        </p:spPr>
      </p:pic>
      <p:pic>
        <p:nvPicPr>
          <p:cNvPr id="5" name="Picture 2" descr="http://s4.pic4you.ru/y2014/10-29/12216/4682617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429132"/>
            <a:ext cx="1357322" cy="1866319"/>
          </a:xfrm>
          <a:prstGeom prst="rect">
            <a:avLst/>
          </a:prstGeom>
          <a:noFill/>
        </p:spPr>
      </p:pic>
      <p:pic>
        <p:nvPicPr>
          <p:cNvPr id="6" name="Picture 2" descr="http://s4.pic4you.ru/y2014/10-29/12216/4682617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285860"/>
            <a:ext cx="1368135" cy="1881187"/>
          </a:xfrm>
          <a:prstGeom prst="rect">
            <a:avLst/>
          </a:prstGeom>
          <a:noFill/>
        </p:spPr>
      </p:pic>
      <p:pic>
        <p:nvPicPr>
          <p:cNvPr id="7" name="Picture 2" descr="http://s4.pic4you.ru/y2014/10-29/12216/4682617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14686"/>
            <a:ext cx="1428760" cy="1964546"/>
          </a:xfrm>
          <a:prstGeom prst="rect">
            <a:avLst/>
          </a:prstGeom>
          <a:noFill/>
        </p:spPr>
      </p:pic>
      <p:pic>
        <p:nvPicPr>
          <p:cNvPr id="8" name="Picture 2" descr="http://s4.pic4you.ru/y2014/10-29/12216/4682617-thum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3214686"/>
            <a:ext cx="1428760" cy="1964546"/>
          </a:xfrm>
          <a:prstGeom prst="rect">
            <a:avLst/>
          </a:prstGeom>
          <a:noFill/>
        </p:spPr>
      </p:pic>
      <p:pic>
        <p:nvPicPr>
          <p:cNvPr id="9" name="Picture 4" descr="https://russian-tubing.ru/upload/shop_6/5/0/0/item_5003/shop_items_catalog_image50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85728"/>
            <a:ext cx="2214578" cy="2214578"/>
          </a:xfrm>
          <a:prstGeom prst="rect">
            <a:avLst/>
          </a:prstGeom>
          <a:noFill/>
        </p:spPr>
      </p:pic>
      <p:pic>
        <p:nvPicPr>
          <p:cNvPr id="10" name="Picture 2" descr="http://www.heortieg.com/ekmps/shops/classicbike86/images/race-number-4--141103-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286256"/>
            <a:ext cx="1707741" cy="227698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00298" y="214290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Сколько лисят? Сосчитай и найди нужную цифру.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https://arhivurokov.ru/videouroki/html/2017/03/04/v_58bb021a6cd60/99682720_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071678"/>
            <a:ext cx="4833989" cy="3452851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85728"/>
            <a:ext cx="126779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nashdom41.ru/sitefiles/Items/content/151/bd6e3f26e45b936b8f14e711619298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143380"/>
            <a:ext cx="1554525" cy="2012432"/>
          </a:xfrm>
          <a:prstGeom prst="rect">
            <a:avLst/>
          </a:prstGeom>
          <a:noFill/>
        </p:spPr>
      </p:pic>
      <p:pic>
        <p:nvPicPr>
          <p:cNvPr id="8" name="Picture 4" descr="https://russian-tubing.ru/upload/shop_6/5/0/0/item_5003/shop_items_catalog_image500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000240"/>
            <a:ext cx="2214554" cy="221455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714612" y="428604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мячиков? Сосчитай и найди нужную цифру.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nashdom41.ru/sitefiles/Items/content/151/bd6e3f26e45b936b8f14e71161929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0"/>
            <a:ext cx="1545125" cy="2000264"/>
          </a:xfrm>
          <a:prstGeom prst="rect">
            <a:avLst/>
          </a:prstGeom>
          <a:noFill/>
        </p:spPr>
      </p:pic>
      <p:pic>
        <p:nvPicPr>
          <p:cNvPr id="15366" name="Picture 6" descr="https://prikolnye-kartinki.ru/img/picture/Sep/28/8484e037345c3fb3e6cfa83a69ef78c0/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214818"/>
            <a:ext cx="2089412" cy="1500198"/>
          </a:xfrm>
          <a:prstGeom prst="rect">
            <a:avLst/>
          </a:prstGeom>
          <a:noFill/>
        </p:spPr>
      </p:pic>
      <p:pic>
        <p:nvPicPr>
          <p:cNvPr id="5" name="Picture 6" descr="https://prikolnye-kartinki.ru/img/picture/Sep/28/8484e037345c3fb3e6cfa83a69ef78c0/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428736"/>
            <a:ext cx="2089412" cy="1500198"/>
          </a:xfrm>
          <a:prstGeom prst="rect">
            <a:avLst/>
          </a:prstGeom>
          <a:noFill/>
        </p:spPr>
      </p:pic>
      <p:pic>
        <p:nvPicPr>
          <p:cNvPr id="6" name="Picture 6" descr="https://prikolnye-kartinki.ru/img/picture/Sep/28/8484e037345c3fb3e6cfa83a69ef78c0/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643182"/>
            <a:ext cx="2143140" cy="1538775"/>
          </a:xfrm>
          <a:prstGeom prst="rect">
            <a:avLst/>
          </a:prstGeom>
          <a:noFill/>
        </p:spPr>
      </p:pic>
      <p:pic>
        <p:nvPicPr>
          <p:cNvPr id="7" name="Picture 2" descr="http://www.heortieg.com/ekmps/shops/classicbike86/images/race-number-4--141103-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000240"/>
            <a:ext cx="1600584" cy="2134112"/>
          </a:xfrm>
          <a:prstGeom prst="rect">
            <a:avLst/>
          </a:prstGeom>
          <a:noFill/>
        </p:spPr>
      </p:pic>
      <p:pic>
        <p:nvPicPr>
          <p:cNvPr id="8" name="Picture 4" descr="https://russian-tubing.ru/upload/shop_6/5/0/0/item_5003/shop_items_catalog_image500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786190"/>
            <a:ext cx="2786050" cy="27860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428992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машин? Сосчитай и найди нужную цифру.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russian-tubing.ru/upload/shop_6/5/0/0/item_5003/shop_items_catalog_image50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357430" cy="2357430"/>
          </a:xfrm>
          <a:prstGeom prst="rect">
            <a:avLst/>
          </a:prstGeom>
          <a:noFill/>
        </p:spPr>
      </p:pic>
      <p:pic>
        <p:nvPicPr>
          <p:cNvPr id="6" name="Picture 4" descr="http://img-fotki.yandex.ru/get/5500/info-boom.2c/0_4fa81_334a43f5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24030">
            <a:off x="4357686" y="3571876"/>
            <a:ext cx="2143140" cy="2143140"/>
          </a:xfrm>
          <a:prstGeom prst="rect">
            <a:avLst/>
          </a:prstGeom>
          <a:noFill/>
        </p:spPr>
      </p:pic>
      <p:pic>
        <p:nvPicPr>
          <p:cNvPr id="7" name="Picture 4" descr="http://img-fotki.yandex.ru/get/5500/info-boom.2c/0_4fa81_334a43f5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071546"/>
            <a:ext cx="1785950" cy="1785950"/>
          </a:xfrm>
          <a:prstGeom prst="rect">
            <a:avLst/>
          </a:prstGeom>
          <a:noFill/>
        </p:spPr>
      </p:pic>
      <p:pic>
        <p:nvPicPr>
          <p:cNvPr id="8" name="Picture 4" descr="http://img-fotki.yandex.ru/get/5500/info-boom.2c/0_4fa81_334a43f5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142984"/>
            <a:ext cx="1857388" cy="1857388"/>
          </a:xfrm>
          <a:prstGeom prst="rect">
            <a:avLst/>
          </a:prstGeom>
          <a:noFill/>
        </p:spPr>
      </p:pic>
      <p:pic>
        <p:nvPicPr>
          <p:cNvPr id="9" name="Picture 4" descr="http://img-fotki.yandex.ru/get/5500/info-boom.2c/0_4fa81_334a43f5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01790">
            <a:off x="6715140" y="3571876"/>
            <a:ext cx="2000264" cy="2000264"/>
          </a:xfrm>
          <a:prstGeom prst="rect">
            <a:avLst/>
          </a:prstGeom>
          <a:noFill/>
        </p:spPr>
      </p:pic>
      <p:pic>
        <p:nvPicPr>
          <p:cNvPr id="10" name="Picture 2" descr="http://www.heortieg.com/ekmps/shops/classicbike86/images/race-number-4--141103-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366698"/>
            <a:ext cx="1868476" cy="2491302"/>
          </a:xfrm>
          <a:prstGeom prst="rect">
            <a:avLst/>
          </a:prstGeom>
          <a:noFill/>
        </p:spPr>
      </p:pic>
      <p:pic>
        <p:nvPicPr>
          <p:cNvPr id="11" name="Picture 2" descr="http://nashdom41.ru/sitefiles/Items/content/151/bd6e3f26e45b936b8f14e711619298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285992"/>
            <a:ext cx="1554525" cy="2012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nashdom41.ru/sitefiles/Items/content/151/bd6e3f26e45b936b8f14e71161929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1500198" cy="1942102"/>
          </a:xfrm>
          <a:prstGeom prst="rect">
            <a:avLst/>
          </a:prstGeom>
          <a:noFill/>
        </p:spPr>
      </p:pic>
      <p:pic>
        <p:nvPicPr>
          <p:cNvPr id="4" name="Picture 3" descr="https://avatars.mds.yandex.net/get-pdb/25978/488f6e16-8355-464d-9c81-70d43e08dc6a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286124"/>
            <a:ext cx="2279599" cy="2642520"/>
          </a:xfrm>
          <a:prstGeom prst="rect">
            <a:avLst/>
          </a:prstGeom>
          <a:noFill/>
        </p:spPr>
      </p:pic>
      <p:pic>
        <p:nvPicPr>
          <p:cNvPr id="5" name="Picture 3" descr="https://avatars.mds.yandex.net/get-pdb/25978/488f6e16-8355-464d-9c81-70d43e08dc6a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57166"/>
            <a:ext cx="2279599" cy="264252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428868"/>
            <a:ext cx="12208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s://russian-tubing.ru/upload/shop_6/5/0/0/item_5003/shop_items_catalog_image500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143380"/>
            <a:ext cx="235743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Pictures\для презентации\frames-174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34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200024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53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30</cp:revision>
  <dcterms:created xsi:type="dcterms:W3CDTF">2018-05-05T12:20:06Z</dcterms:created>
  <dcterms:modified xsi:type="dcterms:W3CDTF">2018-06-20T19:26:55Z</dcterms:modified>
</cp:coreProperties>
</file>