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582" autoAdjust="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1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0F5E5-433F-426D-A2EC-43C9BB4235D5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1DECB-AAAF-45A7-94D2-006B3B82E3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0F5E5-433F-426D-A2EC-43C9BB4235D5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1DECB-AAAF-45A7-94D2-006B3B82E3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0F5E5-433F-426D-A2EC-43C9BB4235D5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1DECB-AAAF-45A7-94D2-006B3B82E3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0F5E5-433F-426D-A2EC-43C9BB4235D5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1DECB-AAAF-45A7-94D2-006B3B82E3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0F5E5-433F-426D-A2EC-43C9BB4235D5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1DECB-AAAF-45A7-94D2-006B3B82E3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0F5E5-433F-426D-A2EC-43C9BB4235D5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1DECB-AAAF-45A7-94D2-006B3B82E3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0F5E5-433F-426D-A2EC-43C9BB4235D5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1DECB-AAAF-45A7-94D2-006B3B82E3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0F5E5-433F-426D-A2EC-43C9BB4235D5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1DECB-AAAF-45A7-94D2-006B3B82E3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0F5E5-433F-426D-A2EC-43C9BB4235D5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1DECB-AAAF-45A7-94D2-006B3B82E3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0F5E5-433F-426D-A2EC-43C9BB4235D5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1DECB-AAAF-45A7-94D2-006B3B82E3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0F5E5-433F-426D-A2EC-43C9BB4235D5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1DECB-AAAF-45A7-94D2-006B3B82E3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10F5E5-433F-426D-A2EC-43C9BB4235D5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A1DECB-AAAF-45A7-94D2-006B3B82E39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1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85784" y="0"/>
            <a:ext cx="9429784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00175"/>
            <a:ext cx="7772400" cy="2000263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C0099"/>
                </a:solidFill>
              </a:rPr>
              <a:t>Пособие по безопасности</a:t>
            </a:r>
            <a:br>
              <a:rPr lang="ru-RU" b="1" dirty="0" smtClean="0">
                <a:solidFill>
                  <a:srgbClr val="CC0099"/>
                </a:solidFill>
              </a:rPr>
            </a:br>
            <a:r>
              <a:rPr lang="ru-RU" b="1" dirty="0" err="1" smtClean="0">
                <a:solidFill>
                  <a:srgbClr val="CC0099"/>
                </a:solidFill>
              </a:rPr>
              <a:t>Лэпбук</a:t>
            </a:r>
            <a:r>
              <a:rPr lang="ru-RU" b="1" dirty="0" smtClean="0">
                <a:solidFill>
                  <a:srgbClr val="CC0099"/>
                </a:solidFill>
              </a:rPr>
              <a:t> « Безопасность ребенка дома».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286388"/>
            <a:ext cx="7272366" cy="857256"/>
          </a:xfrm>
        </p:spPr>
        <p:txBody>
          <a:bodyPr>
            <a:normAutofit fontScale="85000" lnSpcReduction="20000"/>
          </a:bodyPr>
          <a:lstStyle/>
          <a:p>
            <a:pPr algn="r"/>
            <a:r>
              <a:rPr lang="ru-RU" b="1" dirty="0" smtClean="0">
                <a:solidFill>
                  <a:schemeClr val="tx1"/>
                </a:solidFill>
              </a:rPr>
              <a:t>Выполнила воспитатель: </a:t>
            </a:r>
          </a:p>
          <a:p>
            <a:pPr algn="r"/>
            <a:r>
              <a:rPr lang="ru-RU" b="1" dirty="0" smtClean="0">
                <a:solidFill>
                  <a:schemeClr val="tx1"/>
                </a:solidFill>
              </a:rPr>
              <a:t>Канищева М. А.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2976" y="428604"/>
            <a:ext cx="7643865" cy="7143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Муниципальное Бюджетное Дошкольное Образовательное Учреждение «Детский сад №37»</a:t>
            </a:r>
            <a:endParaRPr lang="ru-RU" sz="2000" b="1" dirty="0"/>
          </a:p>
        </p:txBody>
      </p:sp>
      <p:pic>
        <p:nvPicPr>
          <p:cNvPr id="6" name="Рисунок 5" descr="C:\Users\User\Desktop\МАРИНА\ВСЕ ПО ОБЖ 2017 год\IMG_20180523_080252.jpg"/>
          <p:cNvPicPr/>
          <p:nvPr/>
        </p:nvPicPr>
        <p:blipFill>
          <a:blip r:embed="rId3" cstate="print"/>
          <a:srcRect l="7302" t="18220" r="11429"/>
          <a:stretch>
            <a:fillRect/>
          </a:stretch>
        </p:blipFill>
        <p:spPr bwMode="auto">
          <a:xfrm>
            <a:off x="642910" y="3429000"/>
            <a:ext cx="4071966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Desktop\МАРИНА\ВСЕ ПО ОБЖ 2017 год\рамка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4071934" y="785794"/>
            <a:ext cx="464347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Цель данного пособия -  развитие познавательных способностей детей, систематизация знаний по средствам развивающих заданий и игр.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C:\Users\User\Desktop\МАРИНА\ВСЕ ПО ОБЖ 2017 год\IMG_20180523_080232.jpg"/>
          <p:cNvPicPr/>
          <p:nvPr/>
        </p:nvPicPr>
        <p:blipFill>
          <a:blip r:embed="rId3" cstate="print"/>
          <a:srcRect l="16749" t="19079" r="9360"/>
          <a:stretch>
            <a:fillRect/>
          </a:stretch>
        </p:blipFill>
        <p:spPr bwMode="auto">
          <a:xfrm>
            <a:off x="1142976" y="857232"/>
            <a:ext cx="2500330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User\Desktop\МАРИНА\ВСЕ ПО ОБЖ 2017 год\IMG_20180523_080200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28860" y="3429000"/>
            <a:ext cx="4143404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img1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85784" y="0"/>
            <a:ext cx="9429784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74638"/>
            <a:ext cx="804389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Кармашек « Правила поведения»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M:\фото для лепбука\IMG-20180515-WA0002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l="8586" r="14136"/>
          <a:stretch>
            <a:fillRect/>
          </a:stretch>
        </p:blipFill>
        <p:spPr bwMode="auto">
          <a:xfrm>
            <a:off x="1285852" y="1857364"/>
            <a:ext cx="3214710" cy="2339973"/>
          </a:xfrm>
          <a:prstGeom prst="rect">
            <a:avLst/>
          </a:prstGeom>
          <a:noFill/>
        </p:spPr>
      </p:pic>
      <p:pic>
        <p:nvPicPr>
          <p:cNvPr id="6" name="Рисунок 5" descr="M:\фото марина\IMG_20180515_105208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43174" y="4143380"/>
            <a:ext cx="3000377" cy="2357454"/>
          </a:xfrm>
          <a:prstGeom prst="rect">
            <a:avLst/>
          </a:prstGeom>
          <a:noFill/>
        </p:spPr>
      </p:pic>
      <p:pic>
        <p:nvPicPr>
          <p:cNvPr id="7" name="Рисунок 6" descr="M:\фото марина\20180316_115546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72132" y="2500306"/>
            <a:ext cx="3143272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1071538" y="1214422"/>
            <a:ext cx="7500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Цель: познакомить детей с опасными ситуациями, которые могут встретиться им дома, формировать умение избегать  этих ситуаций.</a:t>
            </a:r>
            <a:endParaRPr lang="ru-RU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img1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85784" y="0"/>
            <a:ext cx="9429784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Кармашек « Загадки»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M:\фото для лепбука\IMG-20180515-WA0019.jpg"/>
          <p:cNvPicPr>
            <a:picLocks noGrp="1"/>
          </p:cNvPicPr>
          <p:nvPr>
            <p:ph idx="1"/>
          </p:nvPr>
        </p:nvPicPr>
        <p:blipFill>
          <a:blip r:embed="rId3"/>
          <a:srcRect l="8451" r="16901"/>
          <a:stretch>
            <a:fillRect/>
          </a:stretch>
        </p:blipFill>
        <p:spPr bwMode="auto">
          <a:xfrm>
            <a:off x="1000100" y="2071678"/>
            <a:ext cx="3571900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M:\фото для лепбука\20180316_115900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14612" y="4143380"/>
            <a:ext cx="3071834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M:\фото для лепбука\IMG_20180515_105044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57818" y="2000240"/>
            <a:ext cx="3071834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285852" y="1142984"/>
            <a:ext cx="67151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Цель: помочь детям запомнить основную группу опасных предметов, развивать память и внимание.</a:t>
            </a:r>
            <a:endParaRPr lang="ru-RU" sz="20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img1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74638"/>
            <a:ext cx="7758138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92D050"/>
                </a:solidFill>
              </a:rPr>
              <a:t>Кармашек «Первая помощь»</a:t>
            </a:r>
            <a:endParaRPr lang="ru-RU" b="1" dirty="0">
              <a:solidFill>
                <a:srgbClr val="92D050"/>
              </a:solidFill>
            </a:endParaRPr>
          </a:p>
        </p:txBody>
      </p:sp>
      <p:pic>
        <p:nvPicPr>
          <p:cNvPr id="4" name="Содержимое 3" descr="M:\фото для лепбука\IMG-20180515-WA0023.jpg"/>
          <p:cNvPicPr>
            <a:picLocks noGrp="1"/>
          </p:cNvPicPr>
          <p:nvPr>
            <p:ph idx="1"/>
          </p:nvPr>
        </p:nvPicPr>
        <p:blipFill>
          <a:blip r:embed="rId3"/>
          <a:srcRect t="18519" r="10048" b="9053"/>
          <a:stretch>
            <a:fillRect/>
          </a:stretch>
        </p:blipFill>
        <p:spPr bwMode="auto">
          <a:xfrm>
            <a:off x="1285852" y="2071678"/>
            <a:ext cx="3786214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M:\фото для лепбука\IMG_20180515_104827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4942" y="2143116"/>
            <a:ext cx="3286148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M:\фото марина\20180316_120316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14678" y="4286256"/>
            <a:ext cx="28575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428728" y="1142984"/>
            <a:ext cx="70723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Цель: закрепить у детей знания и практические умения по оказания первой помощи.</a:t>
            </a:r>
            <a:endParaRPr lang="ru-RU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img1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14346" y="0"/>
            <a:ext cx="9358346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74638"/>
            <a:ext cx="7829576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Кармашек «Помоги героям сказок»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4" name="Содержимое 3" descr="M:\фото для лепбука\IMG_20180515_105438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26" y="4214818"/>
            <a:ext cx="3500462" cy="2339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M:\фото для лепбука\IMG-20180515-WA0021.jpg"/>
          <p:cNvPicPr/>
          <p:nvPr/>
        </p:nvPicPr>
        <p:blipFill>
          <a:blip r:embed="rId4"/>
          <a:srcRect l="11384" r="15820"/>
          <a:stretch>
            <a:fillRect/>
          </a:stretch>
        </p:blipFill>
        <p:spPr bwMode="auto">
          <a:xfrm>
            <a:off x="1214414" y="2071678"/>
            <a:ext cx="3429024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M:\фото4\IMG_20180511_094818.jpg"/>
          <p:cNvPicPr/>
          <p:nvPr/>
        </p:nvPicPr>
        <p:blipFill>
          <a:blip r:embed="rId5" cstate="print"/>
          <a:srcRect t="13423" b="5369"/>
          <a:stretch>
            <a:fillRect/>
          </a:stretch>
        </p:blipFill>
        <p:spPr bwMode="auto">
          <a:xfrm>
            <a:off x="6500826" y="3000372"/>
            <a:ext cx="2133600" cy="3081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214414" y="1428736"/>
            <a:ext cx="73581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Цель: на примере любимых сказок сформировать у детей основы безопасного поведения в чрезвычайных ситуациях.</a:t>
            </a:r>
            <a:endParaRPr lang="ru-RU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img1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85784" y="0"/>
            <a:ext cx="9429784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74638"/>
            <a:ext cx="7829576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/>
                </a:solidFill>
              </a:rPr>
              <a:t>Кармашек « Опасные ситуации»</a:t>
            </a:r>
            <a:endParaRPr lang="ru-RU" b="1" dirty="0">
              <a:solidFill>
                <a:schemeClr val="accent2"/>
              </a:solidFill>
            </a:endParaRPr>
          </a:p>
        </p:txBody>
      </p:sp>
      <p:pic>
        <p:nvPicPr>
          <p:cNvPr id="4" name="Содержимое 3" descr="M:\фото для лепбука\IMG-20180515-WA0026.jpg"/>
          <p:cNvPicPr>
            <a:picLocks noGrp="1"/>
          </p:cNvPicPr>
          <p:nvPr>
            <p:ph idx="1"/>
          </p:nvPr>
        </p:nvPicPr>
        <p:blipFill>
          <a:blip r:embed="rId3"/>
          <a:srcRect t="10945" b="16471"/>
          <a:stretch>
            <a:fillRect/>
          </a:stretch>
        </p:blipFill>
        <p:spPr bwMode="auto">
          <a:xfrm rot="16200000">
            <a:off x="1500166" y="1285860"/>
            <a:ext cx="2428892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M:\фото для лепбука\IMG_20180515_105520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94" y="1928802"/>
            <a:ext cx="3138490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M:\фото4\IMG_20180511_095607.jpg"/>
          <p:cNvPicPr/>
          <p:nvPr/>
        </p:nvPicPr>
        <p:blipFill>
          <a:blip r:embed="rId5" cstate="print"/>
          <a:srcRect l="14072" r="5251"/>
          <a:stretch>
            <a:fillRect/>
          </a:stretch>
        </p:blipFill>
        <p:spPr bwMode="auto">
          <a:xfrm>
            <a:off x="2571736" y="3857628"/>
            <a:ext cx="3714776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142976" y="1142984"/>
            <a:ext cx="714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Цель: закрепить умение отличать опасные для жизни ситуации от неопасных, воспитывать  желание соблюдать  правила безопасности.</a:t>
            </a:r>
            <a:endParaRPr lang="ru-RU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148</Words>
  <Application>Microsoft Office PowerPoint</Application>
  <PresentationFormat>Экран (4:3)</PresentationFormat>
  <Paragraphs>15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Пособие по безопасности Лэпбук « Безопасность ребенка дома». </vt:lpstr>
      <vt:lpstr>Слайд 2</vt:lpstr>
      <vt:lpstr>Кармашек « Правила поведения»</vt:lpstr>
      <vt:lpstr>Кармашек « Загадки»</vt:lpstr>
      <vt:lpstr>Кармашек «Первая помощь»</vt:lpstr>
      <vt:lpstr>Кармашек «Помоги героям сказок»</vt:lpstr>
      <vt:lpstr>Кармашек « Опасные ситуации»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Пособие по безопасности Лепбук « Безопасность ребенка дома». </dc:title>
  <dc:creator>User</dc:creator>
  <cp:lastModifiedBy>User</cp:lastModifiedBy>
  <cp:revision>16</cp:revision>
  <dcterms:created xsi:type="dcterms:W3CDTF">2018-05-18T05:44:59Z</dcterms:created>
  <dcterms:modified xsi:type="dcterms:W3CDTF">2018-06-20T15:28:12Z</dcterms:modified>
</cp:coreProperties>
</file>