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78" r:id="rId4"/>
    <p:sldId id="279" r:id="rId5"/>
    <p:sldId id="280" r:id="rId6"/>
    <p:sldId id="257" r:id="rId7"/>
    <p:sldId id="277" r:id="rId8"/>
    <p:sldId id="275" r:id="rId9"/>
    <p:sldId id="281" r:id="rId10"/>
    <p:sldId id="259" r:id="rId11"/>
    <p:sldId id="282" r:id="rId12"/>
    <p:sldId id="266" r:id="rId13"/>
    <p:sldId id="283" r:id="rId14"/>
    <p:sldId id="262" r:id="rId15"/>
    <p:sldId id="263" r:id="rId16"/>
    <p:sldId id="267" r:id="rId17"/>
    <p:sldId id="268" r:id="rId18"/>
    <p:sldId id="284" r:id="rId19"/>
    <p:sldId id="270" r:id="rId20"/>
    <p:sldId id="287" r:id="rId21"/>
    <p:sldId id="271" r:id="rId22"/>
    <p:sldId id="28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374" autoAdjust="0"/>
  </p:normalViewPr>
  <p:slideViewPr>
    <p:cSldViewPr snapToGrid="0">
      <p:cViewPr varScale="1">
        <p:scale>
          <a:sx n="82" d="100"/>
          <a:sy n="82" d="100"/>
        </p:scale>
        <p:origin x="9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9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20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0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4183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556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80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03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82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58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0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3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9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16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81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571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7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59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CC0A64D-02A9-4776-A686-5A303CD8F029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151651-B797-4212-ACDC-6F47CA53D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38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97767"/>
            <a:ext cx="8689976" cy="2162851"/>
          </a:xfrm>
        </p:spPr>
        <p:txBody>
          <a:bodyPr/>
          <a:lstStyle/>
          <a:p>
            <a:r>
              <a:rPr lang="ru-RU" i="1" dirty="0" smtClean="0"/>
              <a:t>Проект</a:t>
            </a:r>
            <a:br>
              <a:rPr lang="ru-RU" i="1" dirty="0" smtClean="0"/>
            </a:br>
            <a:r>
              <a:rPr lang="ru-RU" i="1" dirty="0" smtClean="0"/>
              <a:t>«Волшебница вода»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0430" y="4031671"/>
            <a:ext cx="8689976" cy="137159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Прудникова Н.Н.</a:t>
            </a:r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Г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400" dirty="0" err="1" smtClean="0"/>
              <a:t>Г.ггг</a:t>
            </a:r>
            <a:endParaRPr lang="ru-RU" sz="2900" dirty="0" smtClean="0"/>
          </a:p>
          <a:p>
            <a:r>
              <a:rPr lang="ru-RU" sz="6400" dirty="0" smtClean="0"/>
              <a:t>Г. Гусев</a:t>
            </a:r>
            <a:endParaRPr lang="ru-RU" sz="6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3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69370"/>
          </a:xfrm>
        </p:spPr>
        <p:txBody>
          <a:bodyPr/>
          <a:lstStyle/>
          <a:p>
            <a:r>
              <a:rPr lang="ru-RU" dirty="0" smtClean="0"/>
              <a:t>Знакомство со снегом и его свойствами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9746" y="1229933"/>
            <a:ext cx="7037207" cy="5628067"/>
          </a:xfrm>
        </p:spPr>
      </p:pic>
    </p:spTree>
    <p:extLst>
      <p:ext uri="{BB962C8B-B14F-4D97-AF65-F5344CB8AC3E}">
        <p14:creationId xmlns:p14="http://schemas.microsoft.com/office/powerpoint/2010/main" val="467724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86828"/>
          </a:xfrm>
        </p:spPr>
        <p:txBody>
          <a:bodyPr/>
          <a:lstStyle/>
          <a:p>
            <a:r>
              <a:rPr lang="ru-RU" dirty="0" smtClean="0"/>
              <a:t>Почему снег тает?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292" y="1108364"/>
            <a:ext cx="8395854" cy="5749635"/>
          </a:xfrm>
        </p:spPr>
      </p:pic>
    </p:spTree>
    <p:extLst>
      <p:ext uri="{BB962C8B-B14F-4D97-AF65-F5344CB8AC3E}">
        <p14:creationId xmlns:p14="http://schemas.microsoft.com/office/powerpoint/2010/main" val="963891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583" y="618518"/>
            <a:ext cx="10170643" cy="746644"/>
          </a:xfrm>
        </p:spPr>
        <p:txBody>
          <a:bodyPr/>
          <a:lstStyle/>
          <a:p>
            <a:r>
              <a:rPr lang="ru-RU" dirty="0" smtClean="0"/>
              <a:t>Снежинка в гостях у детей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434" y="1236086"/>
            <a:ext cx="9092484" cy="5621914"/>
          </a:xfrm>
        </p:spPr>
      </p:pic>
    </p:spTree>
    <p:extLst>
      <p:ext uri="{BB962C8B-B14F-4D97-AF65-F5344CB8AC3E}">
        <p14:creationId xmlns:p14="http://schemas.microsoft.com/office/powerpoint/2010/main" val="171979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72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со свойствами льда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745" y="1191492"/>
            <a:ext cx="9434946" cy="5666509"/>
          </a:xfrm>
        </p:spPr>
      </p:pic>
    </p:spTree>
    <p:extLst>
      <p:ext uri="{BB962C8B-B14F-4D97-AF65-F5344CB8AC3E}">
        <p14:creationId xmlns:p14="http://schemas.microsoft.com/office/powerpoint/2010/main" val="1925004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229" y="245030"/>
            <a:ext cx="10364451" cy="8883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Водичка, водичка, умой моё личико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292" y="897814"/>
            <a:ext cx="7412182" cy="5960186"/>
          </a:xfrm>
        </p:spPr>
      </p:pic>
    </p:spTree>
    <p:extLst>
      <p:ext uri="{BB962C8B-B14F-4D97-AF65-F5344CB8AC3E}">
        <p14:creationId xmlns:p14="http://schemas.microsoft.com/office/powerpoint/2010/main" val="34517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59521"/>
          </a:xfrm>
        </p:spPr>
        <p:txBody>
          <a:bodyPr/>
          <a:lstStyle/>
          <a:p>
            <a:r>
              <a:rPr lang="ru-RU" dirty="0" smtClean="0"/>
              <a:t>ПРЕВРАЩЕНИЯ ВОДЫ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651" y="1214624"/>
            <a:ext cx="8203841" cy="5514588"/>
          </a:xfrm>
        </p:spPr>
      </p:pic>
    </p:spTree>
    <p:extLst>
      <p:ext uri="{BB962C8B-B14F-4D97-AF65-F5344CB8AC3E}">
        <p14:creationId xmlns:p14="http://schemas.microsoft.com/office/powerpoint/2010/main" val="803244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82249"/>
          </a:xfrm>
        </p:spPr>
        <p:txBody>
          <a:bodyPr/>
          <a:lstStyle/>
          <a:p>
            <a:r>
              <a:rPr lang="ru-RU" dirty="0" smtClean="0"/>
              <a:t>вода принимает форму сосуда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161" y="1140610"/>
            <a:ext cx="9517488" cy="5717390"/>
          </a:xfrm>
        </p:spPr>
      </p:pic>
    </p:spTree>
    <p:extLst>
      <p:ext uri="{BB962C8B-B14F-4D97-AF65-F5344CB8AC3E}">
        <p14:creationId xmlns:p14="http://schemas.microsoft.com/office/powerpoint/2010/main" val="936659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148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Вода льётся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273" y="1133342"/>
            <a:ext cx="9379527" cy="5724658"/>
          </a:xfrm>
        </p:spPr>
      </p:pic>
    </p:spTree>
    <p:extLst>
      <p:ext uri="{BB962C8B-B14F-4D97-AF65-F5344CB8AC3E}">
        <p14:creationId xmlns:p14="http://schemas.microsoft.com/office/powerpoint/2010/main" val="2837918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28392"/>
          </a:xfrm>
        </p:spPr>
        <p:txBody>
          <a:bodyPr/>
          <a:lstStyle/>
          <a:p>
            <a:r>
              <a:rPr lang="ru-RU" dirty="0" smtClean="0"/>
              <a:t>Наша Таня громко плачет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6910"/>
            <a:ext cx="5583382" cy="561109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55" y="1246910"/>
            <a:ext cx="6259192" cy="565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64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95128"/>
          </a:xfrm>
        </p:spPr>
        <p:txBody>
          <a:bodyPr/>
          <a:lstStyle/>
          <a:p>
            <a:r>
              <a:rPr lang="ru-RU" dirty="0" smtClean="0"/>
              <a:t>рыбалка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494" y="1223192"/>
            <a:ext cx="9388698" cy="5634808"/>
          </a:xfrm>
        </p:spPr>
      </p:pic>
    </p:spTree>
    <p:extLst>
      <p:ext uri="{BB962C8B-B14F-4D97-AF65-F5344CB8AC3E}">
        <p14:creationId xmlns:p14="http://schemas.microsoft.com/office/powerpoint/2010/main" val="329640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Тип проекта</a:t>
            </a:r>
            <a:br>
              <a:rPr lang="ru-RU" b="1" dirty="0" smtClean="0"/>
            </a:br>
            <a:r>
              <a:rPr lang="ru-RU" sz="2200" dirty="0" smtClean="0"/>
              <a:t>Информационно – познавательный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b="1" dirty="0" smtClean="0"/>
              <a:t>Раздел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27565"/>
            <a:ext cx="10363826" cy="336665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dirty="0" smtClean="0"/>
              <a:t>             Познавательно – исследовательская деятельность </a:t>
            </a:r>
          </a:p>
          <a:p>
            <a:pPr marL="0" indent="0" algn="ctr">
              <a:buNone/>
            </a:pPr>
            <a:r>
              <a:rPr lang="ru-RU" sz="12800" b="1" dirty="0" smtClean="0"/>
              <a:t>Цель</a:t>
            </a:r>
          </a:p>
          <a:p>
            <a:pPr marL="0" indent="0" algn="just">
              <a:buNone/>
            </a:pPr>
            <a:r>
              <a:rPr lang="ru-RU" sz="8000" dirty="0" smtClean="0"/>
              <a:t>1.Развитие познавательной активности детей  через включение в процесс экспериментирования</a:t>
            </a:r>
          </a:p>
          <a:p>
            <a:pPr marL="0" indent="0" algn="just">
              <a:buNone/>
            </a:pPr>
            <a:r>
              <a:rPr lang="ru-RU" sz="8000" dirty="0" smtClean="0"/>
              <a:t>2Способствовать расширению знаний о воде и её свойствах</a:t>
            </a:r>
          </a:p>
          <a:p>
            <a:pPr marL="0" indent="0" algn="just">
              <a:buNone/>
            </a:pPr>
            <a:r>
              <a:rPr lang="ru-RU" sz="8000" dirty="0" smtClean="0"/>
              <a:t>3.Развитие первичных естественно – научных представлений, наблюдательности, активности, мыслительных операций</a:t>
            </a:r>
          </a:p>
          <a:p>
            <a:pPr marL="0" indent="0" algn="just">
              <a:buNone/>
            </a:pPr>
            <a:endParaRPr lang="ru-RU" sz="8000" dirty="0"/>
          </a:p>
          <a:p>
            <a:pPr marL="0" indent="0" algn="just">
              <a:buNone/>
            </a:pPr>
            <a:r>
              <a:rPr lang="ru-RU" sz="12800" dirty="0" smtClean="0"/>
              <a:t>                                         Задачи</a:t>
            </a:r>
          </a:p>
          <a:p>
            <a:pPr marL="0" indent="0" algn="just">
              <a:buNone/>
            </a:pPr>
            <a:endParaRPr lang="ru-RU" sz="8000" dirty="0" smtClean="0"/>
          </a:p>
          <a:p>
            <a:pPr marL="457200" indent="-457200" algn="ctr">
              <a:buAutoNum type="arabicPeriod"/>
            </a:pPr>
            <a:endParaRPr lang="ru-RU" sz="2400" dirty="0"/>
          </a:p>
          <a:p>
            <a:pPr marL="457200" indent="-457200" algn="ctr">
              <a:buAutoNum type="arabicPeriod"/>
            </a:pPr>
            <a:r>
              <a:rPr lang="ru-RU" sz="2400" dirty="0" smtClean="0"/>
              <a:t>З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dirty="0" smtClean="0"/>
              <a:t>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277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83810"/>
          </a:xfrm>
        </p:spPr>
        <p:txBody>
          <a:bodyPr/>
          <a:lstStyle/>
          <a:p>
            <a:r>
              <a:rPr lang="ru-RU" dirty="0" smtClean="0"/>
              <a:t>Пейте куклы вкусный сок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255" y="1177636"/>
            <a:ext cx="8922327" cy="5680363"/>
          </a:xfrm>
        </p:spPr>
      </p:pic>
    </p:spTree>
    <p:extLst>
      <p:ext uri="{BB962C8B-B14F-4D97-AF65-F5344CB8AC3E}">
        <p14:creationId xmlns:p14="http://schemas.microsoft.com/office/powerpoint/2010/main" val="3570386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56101"/>
          </a:xfrm>
        </p:spPr>
        <p:txBody>
          <a:bodyPr/>
          <a:lstStyle/>
          <a:p>
            <a:r>
              <a:rPr lang="ru-RU" dirty="0" smtClean="0"/>
              <a:t>Купаем куклу </a:t>
            </a:r>
            <a:r>
              <a:rPr lang="ru-RU" dirty="0" err="1" smtClean="0"/>
              <a:t>катю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74617"/>
            <a:ext cx="5652654" cy="540327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345" y="1274618"/>
            <a:ext cx="6414655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83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66938"/>
          </a:xfrm>
        </p:spPr>
        <p:txBody>
          <a:bodyPr/>
          <a:lstStyle/>
          <a:p>
            <a:r>
              <a:rPr lang="ru-RU" dirty="0" smtClean="0"/>
              <a:t>Мыльные пузыри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327" y="1288473"/>
            <a:ext cx="7952509" cy="5597235"/>
          </a:xfrm>
        </p:spPr>
      </p:pic>
    </p:spTree>
    <p:extLst>
      <p:ext uri="{BB962C8B-B14F-4D97-AF65-F5344CB8AC3E}">
        <p14:creationId xmlns:p14="http://schemas.microsoft.com/office/powerpoint/2010/main" val="4119426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>1.Развивать интерес в процессе исследовательской деятельности.</a:t>
            </a:r>
            <a:br>
              <a:rPr lang="ru-RU" sz="2000" dirty="0" smtClean="0"/>
            </a:br>
            <a:r>
              <a:rPr lang="ru-RU" sz="2000" dirty="0" smtClean="0"/>
              <a:t>2.Развивать умственные способности детей.</a:t>
            </a:r>
            <a:br>
              <a:rPr lang="ru-RU" sz="2000" dirty="0" smtClean="0"/>
            </a:br>
            <a:r>
              <a:rPr lang="ru-RU" sz="2000" dirty="0" smtClean="0"/>
              <a:t>3.Формировать элементарные понятия и умозаключения.</a:t>
            </a:r>
            <a:br>
              <a:rPr lang="ru-RU" sz="2000" dirty="0" smtClean="0"/>
            </a:br>
            <a:r>
              <a:rPr lang="ru-RU" sz="2000" dirty="0" smtClean="0"/>
              <a:t>4.Развивать познавательный интерес, творчество, умение мыслить, обобщать.</a:t>
            </a:r>
            <a:br>
              <a:rPr lang="ru-RU" sz="2000" dirty="0" smtClean="0"/>
            </a:br>
            <a:r>
              <a:rPr lang="ru-RU" sz="2000" dirty="0" smtClean="0"/>
              <a:t>5.Обогатить знаниями детей о роли воды в жизни человека, животных, растений.</a:t>
            </a:r>
            <a:br>
              <a:rPr lang="ru-RU" sz="2000" dirty="0" smtClean="0"/>
            </a:br>
            <a:r>
              <a:rPr lang="ru-RU" sz="2000" dirty="0" smtClean="0"/>
              <a:t>6. Обогащать словарь детей.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/>
              <a:t>                           Участники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000" dirty="0" smtClean="0"/>
              <a:t>Опыты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                                                           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914400" y="2092037"/>
            <a:ext cx="10363826" cy="3742026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3600" dirty="0" smtClean="0"/>
              <a:t> </a:t>
            </a:r>
          </a:p>
          <a:p>
            <a:pPr marL="0" indent="0" algn="just">
              <a:buNone/>
            </a:pPr>
            <a:r>
              <a:rPr lang="ru-RU" sz="5000" dirty="0" smtClean="0"/>
              <a:t>Дети, воспитатель</a:t>
            </a:r>
            <a:r>
              <a:rPr lang="ru-RU" sz="4200" dirty="0" smtClean="0"/>
              <a:t>.                </a:t>
            </a:r>
          </a:p>
          <a:p>
            <a:pPr marL="0" indent="0" algn="just">
              <a:buNone/>
            </a:pPr>
            <a:r>
              <a:rPr lang="ru-RU" sz="4200" dirty="0" smtClean="0"/>
              <a:t>                                                                                                                                   </a:t>
            </a:r>
            <a:r>
              <a:rPr lang="ru-RU" sz="4400" dirty="0" smtClean="0"/>
              <a:t> </a:t>
            </a:r>
          </a:p>
          <a:p>
            <a:pPr marL="0" indent="0" algn="ctr">
              <a:buNone/>
            </a:pPr>
            <a:r>
              <a:rPr lang="ru-RU" sz="7000" dirty="0" smtClean="0"/>
              <a:t>Формы </a:t>
            </a:r>
            <a:r>
              <a:rPr lang="ru-RU" sz="7000" dirty="0"/>
              <a:t>работы с </a:t>
            </a:r>
            <a:r>
              <a:rPr lang="ru-RU" sz="7000" dirty="0" smtClean="0"/>
              <a:t>детьми</a:t>
            </a:r>
          </a:p>
          <a:p>
            <a:pPr marL="0" indent="0" algn="just">
              <a:buNone/>
            </a:pPr>
            <a:r>
              <a:rPr lang="ru-RU" sz="5000" dirty="0" smtClean="0"/>
              <a:t>Наблюдения, беседы, опыты</a:t>
            </a:r>
          </a:p>
          <a:p>
            <a:pPr marL="0" indent="0" algn="ctr">
              <a:buNone/>
            </a:pPr>
            <a:r>
              <a:rPr lang="ru-RU" sz="6700" dirty="0" smtClean="0"/>
              <a:t>Практическая  деятельность</a:t>
            </a:r>
            <a:endParaRPr lang="ru-RU" sz="2600" dirty="0"/>
          </a:p>
          <a:p>
            <a:pPr marL="0" indent="0">
              <a:buNone/>
            </a:pPr>
            <a:r>
              <a:rPr lang="ru-RU" sz="3500" dirty="0" smtClean="0"/>
              <a:t>            </a:t>
            </a:r>
            <a:r>
              <a:rPr lang="ru-RU" sz="6700" dirty="0" smtClean="0"/>
              <a:t>             </a:t>
            </a:r>
          </a:p>
          <a:p>
            <a:pPr marL="0" indent="0" algn="ctr">
              <a:buNone/>
            </a:pPr>
            <a:r>
              <a:rPr lang="ru-RU" sz="6700" dirty="0" smtClean="0"/>
              <a:t> Работа с родителями</a:t>
            </a:r>
          </a:p>
          <a:p>
            <a:pPr marL="0" indent="0">
              <a:buNone/>
            </a:pP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11433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770915"/>
            <a:ext cx="10364451" cy="1596177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Привлечь родителей к пополнению развивающей среды по исследовательской деятельности           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</a:t>
            </a:r>
            <a:r>
              <a:rPr lang="ru-RU" dirty="0" smtClean="0"/>
              <a:t>Результат</a:t>
            </a:r>
            <a:br>
              <a:rPr lang="ru-RU" dirty="0" smtClean="0"/>
            </a:br>
            <a:r>
              <a:rPr lang="ru-RU" sz="2200" dirty="0" smtClean="0"/>
              <a:t>У детей развит познавательный интерес , творческие качества, воображение, сенсомоторные способности, мелкая моторика, умение мыслить</a:t>
            </a:r>
            <a:r>
              <a:rPr lang="ru-RU" sz="2200" dirty="0"/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855" y="2272146"/>
            <a:ext cx="4904509" cy="458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0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36210"/>
          </a:xfrm>
        </p:spPr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74618"/>
            <a:ext cx="10363826" cy="4516581"/>
          </a:xfrm>
        </p:spPr>
        <p:txBody>
          <a:bodyPr/>
          <a:lstStyle/>
          <a:p>
            <a:r>
              <a:rPr lang="ru-RU" sz="1400" dirty="0" smtClean="0"/>
              <a:t>Дети – исследователи</a:t>
            </a:r>
            <a:r>
              <a:rPr lang="ru-RU" dirty="0" smtClean="0"/>
              <a:t>. </a:t>
            </a:r>
            <a:r>
              <a:rPr lang="ru-RU" sz="1400" dirty="0" smtClean="0"/>
              <a:t>Исследование, поисковая активность – естественное состояние ребёнка, который только начинает ходить, он настроен на открытие мира, он хочет его познать. Исследовать, открывать, изучать – значит сделать шаг в неизведанное, получить возможность думать, пробовать, искать, экспериментировать и самое главное – самовыражаться.                                                                                                                                                                     В системе разнообразных знаний об окружающем мире особое место занимают знания о явлениях неживой природы. Он непрерывно воздействует на развитие ребёнка. В повседневной жизни ребёнок неизбежно сталкивается с новыми незнакомыми ему предметами и явлениями живой и неживой природы, и у него возникает желание узнать это новое, понять непонятное. Включая ребёнка в процесс поиска причины физического явления мы знакомим его со свойствами воды, снега, льда, песка, предметов. Дети изучают их свойства, играют с ними  развивают воображение, сенсомоторные способности, а так же мелкую моторику.   Опыты и наблюдения повторяются, усложняются, переносятся из группы в природную среду и наоборот. Такие игры дают возможность обобщить материал и оставляют яркий след в душе ребёнка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6055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476851"/>
            <a:ext cx="10364451" cy="65649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Плыви, кораблик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346" y="969818"/>
            <a:ext cx="9749307" cy="5888182"/>
          </a:xfrm>
        </p:spPr>
      </p:pic>
    </p:spTree>
    <p:extLst>
      <p:ext uri="{BB962C8B-B14F-4D97-AF65-F5344CB8AC3E}">
        <p14:creationId xmlns:p14="http://schemas.microsoft.com/office/powerpoint/2010/main" val="177758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117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Белый снег пушистый в воздухе кружится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282" y="1030310"/>
            <a:ext cx="9530367" cy="5827690"/>
          </a:xfrm>
        </p:spPr>
      </p:pic>
    </p:spTree>
    <p:extLst>
      <p:ext uri="{BB962C8B-B14F-4D97-AF65-F5344CB8AC3E}">
        <p14:creationId xmlns:p14="http://schemas.microsoft.com/office/powerpoint/2010/main" val="3801533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08007"/>
          </a:xfrm>
        </p:spPr>
        <p:txBody>
          <a:bodyPr/>
          <a:lstStyle/>
          <a:p>
            <a:r>
              <a:rPr lang="ru-RU" dirty="0" smtClean="0"/>
              <a:t>Почему снег тает?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465" y="1326524"/>
            <a:ext cx="6074536" cy="553147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6524"/>
            <a:ext cx="5911403" cy="553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7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72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снег тает?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29" y="1191493"/>
            <a:ext cx="5926571" cy="532014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404" y="1191493"/>
            <a:ext cx="6016596" cy="543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2720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395</TotalTime>
  <Words>325</Words>
  <Application>Microsoft Office PowerPoint</Application>
  <PresentationFormat>Широкоэкранный</PresentationFormat>
  <Paragraphs>55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Tw Cen MT</vt:lpstr>
      <vt:lpstr>Капля</vt:lpstr>
      <vt:lpstr>Проект «Волшебница вода» </vt:lpstr>
      <vt:lpstr>Тип проекта Информационно – познавательный  Раздел</vt:lpstr>
      <vt:lpstr>                                                                                                   1.Развивать интерес в процессе исследовательской деятельности. 2.Развивать умственные способности детей. 3.Формировать элементарные понятия и умозаключения. 4.Развивать познавательный интерес, творчество, умение мыслить, обобщать. 5.Обогатить знаниями детей о роли воды в жизни человека, животных, растений. 6. Обогащать словарь детей.                             Участники     Опыты                                                                    </vt:lpstr>
      <vt:lpstr>  Привлечь родителей к пополнению развивающей среды по исследовательской деятельности                                                                        Результат У детей развит познавательный интерес , творческие качества, воображение, сенсомоторные способности, мелкая моторика, умение мыслить.   </vt:lpstr>
      <vt:lpstr>Пояснительная записка</vt:lpstr>
      <vt:lpstr>Плыви, кораблик</vt:lpstr>
      <vt:lpstr>Белый снег пушистый в воздухе кружится</vt:lpstr>
      <vt:lpstr>Почему снег тает?</vt:lpstr>
      <vt:lpstr>Почему снег тает?</vt:lpstr>
      <vt:lpstr>Знакомство со снегом и его свойствами</vt:lpstr>
      <vt:lpstr>Почему снег тает?</vt:lpstr>
      <vt:lpstr>Снежинка в гостях у детей</vt:lpstr>
      <vt:lpstr>Знакомство со свойствами льда</vt:lpstr>
      <vt:lpstr>Водичка, водичка, умой моё личико</vt:lpstr>
      <vt:lpstr>ПРЕВРАЩЕНИЯ ВОДЫ</vt:lpstr>
      <vt:lpstr>вода принимает форму сосуда</vt:lpstr>
      <vt:lpstr>Вода льётся</vt:lpstr>
      <vt:lpstr>Наша Таня громко плачет </vt:lpstr>
      <vt:lpstr>рыбалка</vt:lpstr>
      <vt:lpstr>Пейте куклы вкусный сок</vt:lpstr>
      <vt:lpstr>Купаем куклу катю</vt:lpstr>
      <vt:lpstr>Мыльные пузыри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User13</dc:creator>
  <cp:lastModifiedBy>Александр Муравский</cp:lastModifiedBy>
  <cp:revision>99</cp:revision>
  <dcterms:created xsi:type="dcterms:W3CDTF">2018-05-07T11:30:14Z</dcterms:created>
  <dcterms:modified xsi:type="dcterms:W3CDTF">2018-06-20T08:54:22Z</dcterms:modified>
</cp:coreProperties>
</file>