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9" r:id="rId1"/>
  </p:sldMasterIdLst>
  <p:notesMasterIdLst>
    <p:notesMasterId r:id="rId18"/>
  </p:notesMasterIdLst>
  <p:sldIdLst>
    <p:sldId id="256" r:id="rId2"/>
    <p:sldId id="289" r:id="rId3"/>
    <p:sldId id="316" r:id="rId4"/>
    <p:sldId id="262" r:id="rId5"/>
    <p:sldId id="303" r:id="rId6"/>
    <p:sldId id="318" r:id="rId7"/>
    <p:sldId id="319" r:id="rId8"/>
    <p:sldId id="320" r:id="rId9"/>
    <p:sldId id="309" r:id="rId10"/>
    <p:sldId id="315" r:id="rId11"/>
    <p:sldId id="311" r:id="rId12"/>
    <p:sldId id="312" r:id="rId13"/>
    <p:sldId id="313" r:id="rId14"/>
    <p:sldId id="314" r:id="rId15"/>
    <p:sldId id="322" r:id="rId16"/>
    <p:sldId id="32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69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3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42811-9015-4B76-9F00-086CAF81B34F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B0AE3-B2B5-4476-8929-7D9E01CB61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310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062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160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26978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525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48927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465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589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43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41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721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40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501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557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9046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842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689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33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1916833"/>
            <a:ext cx="8244408" cy="2369418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нарушений письменной речи</a:t>
            </a:r>
            <a:endParaRPr lang="ru-RU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8802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ГБОУ №509 Красносельского района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г. Санкт- Петербурга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5699" y="5301208"/>
            <a:ext cx="50626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Учитель-логопед Рязанова О.Н.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188640"/>
            <a:ext cx="4499008" cy="13937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82341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Неправильное произношение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звуков.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Несформированность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фонематического восприятия, звукового анализа и синтеза.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5482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Недоразвитие грамматического строя речи.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Дефицит самоконтроля и слабость психических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процессов: памяти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внимания, мышления.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Недоразвитие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зрительной и слуховой памяти,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зрительного и пространственного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восприятия.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Несформированность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оптического образа буквы.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11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2088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endParaRPr lang="en-US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нарушение процесса 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Дизорфография</a:t>
            </a:r>
            <a:endParaRPr lang="ru-RU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71678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стойкое нарушение в овладении 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орфографическими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знаниями, умениями и навыками.</a:t>
            </a:r>
          </a:p>
        </p:txBody>
      </p:sp>
      <p:pic>
        <p:nvPicPr>
          <p:cNvPr id="7170" name="Picture 2" descr="https://static.life.ru/posts/2016/06/420224/gr/north/28ee194dbc6de577aa3cbb0daa0c1ccf__1200x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786190"/>
            <a:ext cx="4786346" cy="2512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</a:p>
          <a:p>
            <a:pPr marL="342900" indent="-342900" algn="ctr"/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и закрепление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слухопроизносительной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дифференциации фонем;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и коррекция нарушений устной речи;</a:t>
            </a:r>
          </a:p>
          <a:p>
            <a:pPr marL="342900" indent="-342900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анализа и синтеза, 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умение: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место заданного звука в слове,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назвать звуки по порядку,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сосчитать  количество звуков в заданных словах, 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иметь представление о гласных и согласных звуках, 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твердых и мягких, звонких и глухих согласных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2823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249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</a:p>
          <a:p>
            <a:pPr marL="342900" indent="-342900" algn="ctr"/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уточнение пространственно – временных представлений;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грамматических систем словоизменения и словообразования, развитие словарного запаса;</a:t>
            </a:r>
          </a:p>
          <a:p>
            <a:pPr marL="342900" indent="-342900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неречевых психических функций: внимания, памяти,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2823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</a:t>
            </a:r>
          </a:p>
          <a:p>
            <a:pPr marL="342900" indent="-342900" algn="ctr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обратиться для консультации в ЦПМСС или логопеду в поликлинику;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пособия и игры для развития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грамматического строя речи;</a:t>
            </a:r>
          </a:p>
          <a:p>
            <a:pPr marL="342900" indent="-342900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зрительно-пространственные и временные представления;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нарушении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или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гиперактивности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проконсультироваться с неврологом;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и поддерживать ребенка;</a:t>
            </a:r>
          </a:p>
          <a:p>
            <a:pPr marL="342900" indent="-342900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все рекомендации специалистов.</a:t>
            </a:r>
          </a:p>
          <a:p>
            <a:pPr marL="342900" indent="-342900"/>
            <a:endParaRPr lang="en-US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2823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357166"/>
            <a:ext cx="6589199" cy="50006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Используемая литература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142984"/>
            <a:ext cx="6591985" cy="4768238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Иваненко С.Ф. К диагностике нарушений чтения и письма у младших школьников // Дефектология. – 1984. - № 1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Корнев А.Н. Нарушения чтения и письма у детей: Учебно-методическое пособие. - СПб.: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МиМ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1997</a:t>
            </a:r>
          </a:p>
          <a:p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Лалаева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Р.И.,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Венедиктова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Л.В. Нарушение чтения и письма у младших школь­ников. Диагностика и коррекция - СПб: «Союз», 2004.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Парамонова Л.Г. Предупреждение и устранение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дисграфии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 детей. - СПб.: Союз, 2001. </a:t>
            </a:r>
          </a:p>
          <a:p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Ястребова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А.В., Бессонова Т.П. Логопедическая помощь учащимся общеобразовательных школ // Дефектология. - 1994.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348880"/>
            <a:ext cx="6589200" cy="1584176"/>
          </a:xfrm>
        </p:spPr>
        <p:txBody>
          <a:bodyPr>
            <a:normAutofit/>
          </a:bodyPr>
          <a:lstStyle/>
          <a:p>
            <a:pPr marL="342900" indent="-342900" algn="ctr" defTabSz="914400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46257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967" y="188640"/>
            <a:ext cx="8064896" cy="680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письменной речи.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школьному периоду должен уметь: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произносить все звуки родного языка;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правильно воспринимать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слух фонемы родного языка.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владеть простыми и сложными формами фонематического анализа;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гласных и согласных звуках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допускать в речи грамматических ошибок;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рассказ по серии сюжетных картинок;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иметь словарный запас около 3500 слов;</a:t>
            </a:r>
          </a:p>
          <a:p>
            <a:pPr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иметь достаточно развитую мелкую моторику;</a:t>
            </a:r>
          </a:p>
          <a:p>
            <a:pPr indent="-285750">
              <a:lnSpc>
                <a:spcPct val="130000"/>
              </a:lnSpc>
              <a:buFont typeface="Wingdings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иметь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определенную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высших психических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функий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памяти, внимания, мышления, а так же общего поведения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самоконтроля.</a:t>
            </a:r>
          </a:p>
          <a:p>
            <a:pPr>
              <a:lnSpc>
                <a:spcPct val="13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532517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данные умения не сформированы, то возможно, в школе у ребенка возникнут трудности в овладении письмом и чтением, которые позже перейдут в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дисграфию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дизорфографию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7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920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endParaRPr lang="en-US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нарушение процесса 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в стойких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повторяющихся, специфических ошибках.</a:t>
            </a:r>
          </a:p>
          <a:p>
            <a:pPr algn="ctr"/>
            <a:endParaRPr lang="ru-RU" sz="3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3262543" y="3564244"/>
            <a:ext cx="3025038" cy="200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3448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Оптическая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Артикуляторно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-акустическая.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Акустическая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почве нарушения языкового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и синтеза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Аграмматическая дисграфия.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9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16658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Оптическая форма </a:t>
            </a:r>
            <a:r>
              <a:rPr lang="ru-RU" sz="28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410371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замены графически сходных рукописных букв: </a:t>
            </a:r>
            <a:endParaRPr 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б-д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и-у, о-а, е-ё, ш-щ,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к-п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е-з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15" y="1628801"/>
            <a:ext cx="651801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33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Акустическая форма </a:t>
            </a:r>
            <a:r>
              <a:rPr lang="ru-RU" sz="31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31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Артикуляторно</a:t>
            </a:r>
            <a:r>
              <a:rPr lang="ru-RU" sz="31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-акустическая </a:t>
            </a:r>
            <a:r>
              <a:rPr lang="ru-RU" sz="31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1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7272807" cy="4896544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замены, перестановки, пропуски букв, аналогичные тем, которые заменяются и пропускаются в устной речи.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019" y="1628800"/>
            <a:ext cx="691276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59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080120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почве нарушения языкового анализа и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</a:t>
            </a:r>
            <a:endParaRPr lang="ru-RU" sz="28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416823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пропуски, добавления букв и слогов, искажения звукобуквенной структуры слова, пропуск и слитное написание слов. Трудности в определении границ предложения.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344703"/>
            <a:ext cx="6696743" cy="345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58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2068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Аграмматическая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форма </a:t>
            </a:r>
            <a:r>
              <a:rPr lang="ru-RU" sz="28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sz="28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599" y="4005064"/>
            <a:ext cx="76533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согласовании слов в роде и числе, падежном управлении. В пропуске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членов предложения, нарушении последовательности слов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99" y="1428736"/>
            <a:ext cx="7567238" cy="1152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98" y="3071810"/>
            <a:ext cx="7592761" cy="79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343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7345</TotalTime>
  <Words>610</Words>
  <Application>Microsoft Office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 Профилактика нарушений письменной речи</vt:lpstr>
      <vt:lpstr>Слайд 2</vt:lpstr>
      <vt:lpstr>Если данные умения не сформированы, то возможно, в школе у ребенка возникнут трудности в овладении письмом и чтением, которые позже перейдут в дисграфию и дизорфографию.</vt:lpstr>
      <vt:lpstr>Слайд 4</vt:lpstr>
      <vt:lpstr>Слайд 5</vt:lpstr>
      <vt:lpstr>Оптическая форма дисграфии</vt:lpstr>
      <vt:lpstr>Акустическая форма дисграфии Артикуляторно-акустическая форма дисграфии </vt:lpstr>
      <vt:lpstr>Дисграфия на почве нарушения языкового анализа и синтеза</vt:lpstr>
      <vt:lpstr>Слайд 9</vt:lpstr>
      <vt:lpstr> Причины дисграфии</vt:lpstr>
      <vt:lpstr>Слайд 11</vt:lpstr>
      <vt:lpstr>Слайд 12</vt:lpstr>
      <vt:lpstr>Слайд 13</vt:lpstr>
      <vt:lpstr>Слайд 14</vt:lpstr>
      <vt:lpstr>Используемая литература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Домашняя</cp:lastModifiedBy>
  <cp:revision>294</cp:revision>
  <dcterms:created xsi:type="dcterms:W3CDTF">2015-06-07T18:58:25Z</dcterms:created>
  <dcterms:modified xsi:type="dcterms:W3CDTF">2018-06-20T17:31:30Z</dcterms:modified>
</cp:coreProperties>
</file>