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4968552"/>
          </a:xfrm>
        </p:spPr>
        <p:txBody>
          <a:bodyPr>
            <a:no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ГБДОУ детский сад №3 калининского района Санкт-</a:t>
            </a: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Петербурга</a:t>
            </a:r>
            <a:b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</a:br>
            <a: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</a:b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ПРЕЗЕНТАЦИЯ </a:t>
            </a:r>
            <a: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НА ТЕМУ «НАСЕКОМЫЕ» </a:t>
            </a: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</a:br>
            <a: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М</a:t>
            </a: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ладшая </a:t>
            </a:r>
            <a: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группа</a:t>
            </a:r>
            <a:b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</a:b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7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263093"/>
            <a:ext cx="3910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Кузнечик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4090"/>
            <a:ext cx="5637479" cy="44052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37479" y="1628800"/>
            <a:ext cx="3456384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Он прыгает под небо, взлетая высоко.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И крылышками машет свободно и легко.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Он не простой прыгучий чудо человечек.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 err="1" smtClean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Амаленький,весёлый</a:t>
            </a:r>
            <a:r>
              <a:rPr lang="ru-RU" altLang="ru-RU" sz="2400" b="1" kern="0" dirty="0" smtClean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 </a:t>
            </a: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зелёненький кузнечик.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5560529" y="415190"/>
            <a:ext cx="3598814" cy="4054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Бабочка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4" y="1556792"/>
            <a:ext cx="5532107" cy="4149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1763" y="1150725"/>
            <a:ext cx="309634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Бабочка-красавица,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В ярком, цветном платьице,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Покружилась, полетала,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Села на цветок, устала…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- Не для отдыха я села,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Я нектар цветочный ела.</a:t>
            </a:r>
          </a:p>
        </p:txBody>
      </p:sp>
    </p:spTree>
    <p:extLst>
      <p:ext uri="{BB962C8B-B14F-4D97-AF65-F5344CB8AC3E}">
        <p14:creationId xmlns:p14="http://schemas.microsoft.com/office/powerpoint/2010/main" val="9147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192769" y="404664"/>
            <a:ext cx="48245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Божья коровка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50" y="1206211"/>
            <a:ext cx="5884965" cy="4239014"/>
          </a:xfrm>
          <a:prstGeom prst="rect">
            <a:avLst/>
          </a:prstGeom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 bwMode="auto">
          <a:xfrm>
            <a:off x="179512" y="1484784"/>
            <a:ext cx="3445768" cy="403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Божья коровка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Ползёт по травинке.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божьей коровки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Кружочки на спинке,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Изящные пятнышки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Чёрного цвета.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Коровка вздыхает,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Услышав про это:</a:t>
            </a:r>
            <a:endParaRPr kumimoji="0" lang="en-US" alt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«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Я так осторожна!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Я так аккуратна!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Откуда ж взялись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Эти чёрные пятна?</a:t>
            </a:r>
            <a:r>
              <a: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»</a:t>
            </a: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51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4607541" y="147782"/>
            <a:ext cx="41036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Комар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5514607" cy="4648026"/>
          </a:xfrm>
          <a:prstGeom prst="rect">
            <a:avLst/>
          </a:prstGeom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 bwMode="auto">
          <a:xfrm>
            <a:off x="5508104" y="1412776"/>
            <a:ext cx="392747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Что за маленькие злюки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Искусали наши руки,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Покусали наши лица,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Так, что нам теперь не спится?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И, жужжа, над нами вьются,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 наши руки не даются!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Злые, словно крокодилы,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Львы, гиены и мандрилы!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Летуны ночной поры,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А зовут их комары!</a:t>
            </a:r>
          </a:p>
        </p:txBody>
      </p:sp>
    </p:spTree>
    <p:extLst>
      <p:ext uri="{BB962C8B-B14F-4D97-AF65-F5344CB8AC3E}">
        <p14:creationId xmlns:p14="http://schemas.microsoft.com/office/powerpoint/2010/main" val="399176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4788024" y="175491"/>
            <a:ext cx="410480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3038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Пчела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5544616" cy="4248472"/>
          </a:xfrm>
          <a:prstGeom prst="rect">
            <a:avLst/>
          </a:prstGeom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 bwMode="auto">
          <a:xfrm>
            <a:off x="5796136" y="836712"/>
            <a:ext cx="334786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Настоящая тельняшка,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Полосатая рубашка.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Только это не матрос,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 не птица альбатрос,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Это пчелка нарядилась,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 работу снарядилась,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 лужок, да на цветок,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Сладкий собирать медок.</a:t>
            </a:r>
          </a:p>
        </p:txBody>
      </p:sp>
    </p:spTree>
    <p:extLst>
      <p:ext uri="{BB962C8B-B14F-4D97-AF65-F5344CB8AC3E}">
        <p14:creationId xmlns:p14="http://schemas.microsoft.com/office/powerpoint/2010/main" val="38952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9"/>
          <p:cNvSpPr>
            <a:spLocks noChangeArrowheads="1" noChangeShapeType="1" noTextEdit="1"/>
          </p:cNvSpPr>
          <p:nvPr/>
        </p:nvSpPr>
        <p:spPr bwMode="auto">
          <a:xfrm>
            <a:off x="251520" y="334963"/>
            <a:ext cx="4104109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Муравей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47" y="1052736"/>
            <a:ext cx="5677983" cy="4219178"/>
          </a:xfrm>
          <a:prstGeom prst="rect">
            <a:avLst/>
          </a:prstGeom>
        </p:spPr>
      </p:pic>
      <p:sp>
        <p:nvSpPr>
          <p:cNvPr id="4" name="Rectangle 6"/>
          <p:cNvSpPr txBox="1">
            <a:spLocks noRot="1" noChangeArrowheads="1"/>
          </p:cNvSpPr>
          <p:nvPr/>
        </p:nvSpPr>
        <p:spPr bwMode="auto">
          <a:xfrm>
            <a:off x="11832" y="1412776"/>
            <a:ext cx="3408040" cy="404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Муравей весь день работал,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Все проблемы, да заботы.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Дом построить надо в срок,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Запастись на зиму впрок.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Все успеет муравей,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него ведь сто друзей!</a:t>
            </a:r>
          </a:p>
        </p:txBody>
      </p:sp>
    </p:spTree>
    <p:extLst>
      <p:ext uri="{BB962C8B-B14F-4D97-AF65-F5344CB8AC3E}">
        <p14:creationId xmlns:p14="http://schemas.microsoft.com/office/powerpoint/2010/main" val="148233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1763688" y="120650"/>
            <a:ext cx="5400599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Майский Жук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5544616" cy="4536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04698" y="1315504"/>
            <a:ext cx="3150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Я весёлый майский жук.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Я без дела не сижу: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Над землёй кружу, кружу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И жужжу, жужжу, жужжу.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Моя песенка-</a:t>
            </a:r>
            <a:r>
              <a:rPr lang="ru-RU" altLang="ru-RU" sz="2400" b="1" kern="0" dirty="0" err="1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жужжалка</a:t>
            </a:r>
            <a:endParaRPr lang="ru-RU" altLang="ru-RU" sz="2400" b="1" kern="0" dirty="0">
              <a:solidFill>
                <a:schemeClr val="tx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Надоела всем</a:t>
            </a:r>
            <a:r>
              <a:rPr lang="ru-RU" altLang="ru-RU" sz="2400" b="1" kern="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А ж-ж-жалко... </a:t>
            </a:r>
          </a:p>
        </p:txBody>
      </p:sp>
    </p:spTree>
    <p:extLst>
      <p:ext uri="{BB962C8B-B14F-4D97-AF65-F5344CB8AC3E}">
        <p14:creationId xmlns:p14="http://schemas.microsoft.com/office/powerpoint/2010/main" val="24333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5148064" y="188640"/>
            <a:ext cx="3744887" cy="7206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Муха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9266"/>
            <a:ext cx="5616624" cy="4392488"/>
          </a:xfrm>
          <a:prstGeom prst="rect">
            <a:avLst/>
          </a:prstGeom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5736201" y="1772816"/>
            <a:ext cx="3526369" cy="397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Не легко её поймать.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Даже со сноровкой.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Ведь умеет та летать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Очень даже ловко.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Пробежит по потолку,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Наземь не сорвётся.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Ей удобно наверху.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Там сидит, смеётся.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Пусть во всю её бранят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Только гладит брюхо.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Ведь недаром говорят: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" Надоел, как муха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36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</TotalTime>
  <Words>322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Constantia</vt:lpstr>
      <vt:lpstr>Impact</vt:lpstr>
      <vt:lpstr>Wingdings</vt:lpstr>
      <vt:lpstr>Wingdings 2</vt:lpstr>
      <vt:lpstr>Поток</vt:lpstr>
      <vt:lpstr>ГБДОУ детский сад №3 калининского района Санкт-Петербурга  ПРЕЗЕНТАЦИЯ НА ТЕМУ «НАСЕКОМЫЕ»  Младшая группа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«НАСЕКОМЫЕ»  Вторая младшая группа</dc:title>
  <dc:creator>елизавета бахтина</dc:creator>
  <cp:lastModifiedBy>Дс 3 Гр. 5</cp:lastModifiedBy>
  <cp:revision>4</cp:revision>
  <dcterms:created xsi:type="dcterms:W3CDTF">2017-05-15T18:56:34Z</dcterms:created>
  <dcterms:modified xsi:type="dcterms:W3CDTF">2018-06-20T04:25:38Z</dcterms:modified>
</cp:coreProperties>
</file>