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0" r:id="rId3"/>
    <p:sldId id="257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C30E59C-DAB6-47D0-AE56-2CEF16D6C731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007D29C-705C-48CD-A62C-0F1E4721109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E59C-DAB6-47D0-AE56-2CEF16D6C731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D29C-705C-48CD-A62C-0F1E472110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E59C-DAB6-47D0-AE56-2CEF16D6C731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D29C-705C-48CD-A62C-0F1E472110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30E59C-DAB6-47D0-AE56-2CEF16D6C731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007D29C-705C-48CD-A62C-0F1E4721109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C30E59C-DAB6-47D0-AE56-2CEF16D6C731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007D29C-705C-48CD-A62C-0F1E4721109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E59C-DAB6-47D0-AE56-2CEF16D6C731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D29C-705C-48CD-A62C-0F1E4721109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E59C-DAB6-47D0-AE56-2CEF16D6C731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D29C-705C-48CD-A62C-0F1E4721109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30E59C-DAB6-47D0-AE56-2CEF16D6C731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007D29C-705C-48CD-A62C-0F1E4721109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E59C-DAB6-47D0-AE56-2CEF16D6C731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D29C-705C-48CD-A62C-0F1E472110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30E59C-DAB6-47D0-AE56-2CEF16D6C731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007D29C-705C-48CD-A62C-0F1E4721109D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30E59C-DAB6-47D0-AE56-2CEF16D6C731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007D29C-705C-48CD-A62C-0F1E4721109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C30E59C-DAB6-47D0-AE56-2CEF16D6C731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007D29C-705C-48CD-A62C-0F1E472110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1696" y="1268760"/>
            <a:ext cx="7572428" cy="95726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«Будь здоров, малыш!» 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3459679"/>
            <a:ext cx="3143272" cy="1928826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10000"/>
              </a:lnSpc>
            </a:pPr>
            <a:r>
              <a:rPr lang="ru-RU" sz="2000" dirty="0" smtClean="0">
                <a:solidFill>
                  <a:srgbClr val="7030A0"/>
                </a:solidFill>
              </a:rPr>
              <a:t> </a:t>
            </a:r>
            <a:r>
              <a:rPr lang="ru-RU" sz="2000" dirty="0" smtClean="0">
                <a:solidFill>
                  <a:srgbClr val="7030A0"/>
                </a:solidFill>
                <a:latin typeface="Constantia" pitchFamily="18" charset="0"/>
              </a:rPr>
              <a:t>тип проекта: </a:t>
            </a:r>
            <a:r>
              <a:rPr lang="ru-RU" dirty="0" smtClean="0">
                <a:latin typeface="Constantia" pitchFamily="18" charset="0"/>
              </a:rPr>
              <a:t>познавательно-игровой</a:t>
            </a:r>
          </a:p>
          <a:p>
            <a:pPr algn="ctr">
              <a:lnSpc>
                <a:spcPct val="110000"/>
              </a:lnSpc>
            </a:pPr>
            <a:r>
              <a:rPr lang="ru-RU" altLang="ru-RU" sz="2000" dirty="0" smtClean="0">
                <a:solidFill>
                  <a:srgbClr val="7030A0"/>
                </a:solidFill>
                <a:latin typeface="Constantia" pitchFamily="18" charset="0"/>
              </a:rPr>
              <a:t>участники проекта:</a:t>
            </a:r>
            <a:r>
              <a:rPr lang="ru-RU" altLang="ru-RU" sz="2000" dirty="0" smtClean="0">
                <a:solidFill>
                  <a:srgbClr val="004200"/>
                </a:solidFill>
                <a:latin typeface="Constantia" pitchFamily="18" charset="0"/>
              </a:rPr>
              <a:t> </a:t>
            </a:r>
          </a:p>
          <a:p>
            <a:pPr algn="ctr">
              <a:lnSpc>
                <a:spcPct val="110000"/>
              </a:lnSpc>
            </a:pPr>
            <a:r>
              <a:rPr lang="ru-RU" altLang="ru-RU" dirty="0" smtClean="0">
                <a:solidFill>
                  <a:srgbClr val="004200"/>
                </a:solidFill>
                <a:latin typeface="Constantia" pitchFamily="18" charset="0"/>
              </a:rPr>
              <a:t> </a:t>
            </a:r>
            <a:r>
              <a:rPr lang="ru-RU" altLang="ru-RU" dirty="0" smtClean="0">
                <a:latin typeface="Constantia" pitchFamily="18" charset="0"/>
              </a:rPr>
              <a:t>воспитатели,</a:t>
            </a:r>
          </a:p>
          <a:p>
            <a:pPr algn="ctr">
              <a:lnSpc>
                <a:spcPct val="110000"/>
              </a:lnSpc>
            </a:pPr>
            <a:r>
              <a:rPr lang="ru-RU" altLang="ru-RU" dirty="0" smtClean="0">
                <a:latin typeface="Constantia" pitchFamily="18" charset="0"/>
              </a:rPr>
              <a:t>родители и дети  младшей  группы.</a:t>
            </a:r>
            <a:endParaRPr lang="ru-RU" alt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04664"/>
            <a:ext cx="8100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latin typeface="Constantia" pitchFamily="16" charset="0"/>
              </a:rPr>
              <a:t>воспитатель МДОУ «ЦРР «Дубравушка» детский сад №</a:t>
            </a:r>
            <a:r>
              <a:rPr lang="ru-RU" altLang="ru-RU" b="1" dirty="0">
                <a:latin typeface="Arial" charset="0"/>
              </a:rPr>
              <a:t> </a:t>
            </a:r>
            <a:r>
              <a:rPr lang="ru-RU" altLang="ru-RU" b="1" dirty="0">
                <a:latin typeface="Constantia" pitchFamily="16" charset="0"/>
              </a:rPr>
              <a:t>3</a:t>
            </a:r>
            <a:r>
              <a:rPr lang="ru-RU" altLang="ru-RU" dirty="0">
                <a:latin typeface="Constantia" pitchFamily="16" charset="0"/>
              </a:rPr>
              <a:t>1»</a:t>
            </a:r>
            <a:br>
              <a:rPr lang="ru-RU" altLang="ru-RU" dirty="0">
                <a:latin typeface="Constantia" pitchFamily="16" charset="0"/>
              </a:rPr>
            </a:br>
            <a:r>
              <a:rPr lang="ru-RU" altLang="ru-RU" dirty="0">
                <a:solidFill>
                  <a:srgbClr val="7030A0"/>
                </a:solidFill>
                <a:latin typeface="Constantia" pitchFamily="16" charset="0"/>
              </a:rPr>
              <a:t>Юрьева Елена Александровна </a:t>
            </a:r>
            <a:endParaRPr lang="ru-RU" altLang="ru-RU" dirty="0">
              <a:solidFill>
                <a:srgbClr val="7030A0"/>
              </a:solidFill>
              <a:latin typeface="Constantia" pitchFamily="1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760" y="2420888"/>
            <a:ext cx="3621926" cy="4006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543800" cy="558818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Результаты проекта: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1928802"/>
            <a:ext cx="3657600" cy="431959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1) у большинства детей сформированы основы гигиенических навыков;</a:t>
            </a:r>
          </a:p>
          <a:p>
            <a:pPr algn="just"/>
            <a:r>
              <a:rPr lang="ru-RU" dirty="0" smtClean="0"/>
              <a:t>2) дети ежедневно слышат информацию о полезной и вредной пищи для здоровья человека (во время завтрака, полдника, обеда, ужина), о ценности здоровья (подвижные игры, </a:t>
            </a:r>
            <a:r>
              <a:rPr lang="ru-RU" dirty="0" err="1" smtClean="0"/>
              <a:t>физминутки</a:t>
            </a:r>
            <a:r>
              <a:rPr lang="ru-RU" dirty="0" smtClean="0"/>
              <a:t>, различные виды гимнастик).</a:t>
            </a:r>
          </a:p>
          <a:p>
            <a:pPr algn="just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371975" y="1928802"/>
            <a:ext cx="3657600" cy="431959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1) родители с желанием приняли участие в спортивном развлечении «</a:t>
            </a:r>
            <a:r>
              <a:rPr lang="ru-RU" dirty="0" err="1" smtClean="0"/>
              <a:t>Неболейка</a:t>
            </a:r>
            <a:r>
              <a:rPr lang="ru-RU" dirty="0" smtClean="0"/>
              <a:t>»;</a:t>
            </a:r>
          </a:p>
          <a:p>
            <a:pPr algn="just"/>
            <a:r>
              <a:rPr lang="ru-RU" dirty="0" smtClean="0"/>
              <a:t>2) выразили желание приобрести массажные дорожки для группы и дома;</a:t>
            </a:r>
          </a:p>
          <a:p>
            <a:pPr algn="just"/>
            <a:r>
              <a:rPr lang="ru-RU" dirty="0" smtClean="0"/>
              <a:t>3) приняли участие в оформлении фотогазеты «Первые шаги ребенка к здоровью».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28596" y="1071546"/>
            <a:ext cx="3657600" cy="658368"/>
          </a:xfrm>
        </p:spPr>
        <p:txBody>
          <a:bodyPr/>
          <a:lstStyle/>
          <a:p>
            <a:pPr algn="ctr"/>
            <a:r>
              <a:rPr lang="ru-RU" dirty="0" smtClean="0"/>
              <a:t>для детей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57686" y="1071546"/>
            <a:ext cx="3657600" cy="658368"/>
          </a:xfrm>
        </p:spPr>
        <p:txBody>
          <a:bodyPr/>
          <a:lstStyle/>
          <a:p>
            <a:pPr algn="ctr"/>
            <a:r>
              <a:rPr lang="ru-RU" dirty="0" smtClean="0"/>
              <a:t>для родителей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815812" cy="642934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Результаты  проекта: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28596" y="1928802"/>
            <a:ext cx="7615262" cy="199549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1) установлены партнерские отношения с семьями детей группы;</a:t>
            </a:r>
          </a:p>
          <a:p>
            <a:pPr algn="just"/>
            <a:r>
              <a:rPr lang="ru-RU" dirty="0" smtClean="0"/>
              <a:t>2) создана атмосфера взаимопонимания, направленная на развитие и укрепление здоровья детей.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500034" y="1071546"/>
            <a:ext cx="3657600" cy="658368"/>
          </a:xfrm>
        </p:spPr>
        <p:txBody>
          <a:bodyPr/>
          <a:lstStyle/>
          <a:p>
            <a:pPr algn="ctr"/>
            <a:r>
              <a:rPr lang="ru-RU" dirty="0" smtClean="0"/>
              <a:t>для педагогов</a:t>
            </a:r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500438"/>
            <a:ext cx="471518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929066"/>
            <a:ext cx="7500990" cy="27146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100" b="1" dirty="0" smtClean="0">
                <a:solidFill>
                  <a:srgbClr val="0070C0"/>
                </a:solidFill>
              </a:rPr>
              <a:t>физкультминутка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Вокруг себя покружились и в божьих коровок превратились.</a:t>
            </a:r>
            <a:br>
              <a:rPr lang="ru-RU" sz="2000" dirty="0" smtClean="0"/>
            </a:br>
            <a:r>
              <a:rPr lang="ru-RU" sz="2000" dirty="0" smtClean="0"/>
              <a:t>Божьи коровки покажите ваши головки, носики, ротики, крылышки -</a:t>
            </a:r>
            <a:br>
              <a:rPr lang="ru-RU" sz="2000" dirty="0" smtClean="0"/>
            </a:br>
            <a:r>
              <a:rPr lang="ru-RU" sz="2000" dirty="0" smtClean="0"/>
              <a:t>Ручки, ножки, животики.</a:t>
            </a:r>
            <a:br>
              <a:rPr lang="ru-RU" sz="2000" dirty="0" smtClean="0"/>
            </a:br>
            <a:r>
              <a:rPr lang="ru-RU" sz="2000" dirty="0" smtClean="0"/>
              <a:t>Божьи коровки поверните направо головки,</a:t>
            </a:r>
            <a:br>
              <a:rPr lang="ru-RU" sz="2000" dirty="0" smtClean="0"/>
            </a:br>
            <a:r>
              <a:rPr lang="ru-RU" sz="2000" dirty="0" smtClean="0"/>
              <a:t>Божьи коровки поверните налево головки,</a:t>
            </a:r>
            <a:br>
              <a:rPr lang="ru-RU" sz="2000" dirty="0" smtClean="0"/>
            </a:br>
            <a:r>
              <a:rPr lang="ru-RU" sz="2000" dirty="0" smtClean="0"/>
              <a:t>Ножками притопните, крылышками хлопните</a:t>
            </a:r>
            <a:br>
              <a:rPr lang="ru-RU" sz="2000" dirty="0" smtClean="0"/>
            </a:br>
            <a:r>
              <a:rPr lang="ru-RU" sz="2000" dirty="0" smtClean="0"/>
              <a:t>Друг другу повернулись и мило улыбнулись</a:t>
            </a:r>
            <a:endParaRPr lang="ru-RU" sz="2000" dirty="0"/>
          </a:p>
        </p:txBody>
      </p:sp>
      <p:pic>
        <p:nvPicPr>
          <p:cNvPr id="4" name="Содержимое 3" descr="http://tmndetsady.ru/upload/news/2013/12/orig_d2dcd35efda92cd18057632c528dff8e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28"/>
            <a:ext cx="5715040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467600" cy="63184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ПОДВИЖНЫЕ  ИГРЫ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tmndetsady.ru/upload/news/2013/12/orig_01e0dff852d016021705ad2e936d9133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6619904" cy="4965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714356"/>
            <a:ext cx="5643602" cy="83914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Цель проекта: 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14546" y="1928802"/>
            <a:ext cx="6172200" cy="1371600"/>
          </a:xfrm>
        </p:spPr>
        <p:txBody>
          <a:bodyPr/>
          <a:lstStyle/>
          <a:p>
            <a:pPr algn="just"/>
            <a:r>
              <a:rPr lang="ru-RU" dirty="0" smtClean="0"/>
              <a:t>повышать уровень знаний и обогащать опыт родителей о здоровом образе жизни через взаимоотношение  с воспитателями группы.</a:t>
            </a:r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143248"/>
            <a:ext cx="4824420" cy="3442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357166"/>
            <a:ext cx="3714776" cy="221457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  <a:latin typeface="Constantia" pitchFamily="18" charset="0"/>
              </a:rPr>
              <a:t>ПРОБЛЕМА ПРОЕКТА:</a:t>
            </a:r>
            <a:endParaRPr lang="ru-RU" sz="4400" b="1" dirty="0">
              <a:solidFill>
                <a:srgbClr val="00B050"/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857496"/>
            <a:ext cx="7467600" cy="3471874"/>
          </a:xfrm>
        </p:spPr>
        <p:txBody>
          <a:bodyPr/>
          <a:lstStyle/>
          <a:p>
            <a:pPr algn="just"/>
            <a:r>
              <a:rPr lang="ru-RU" dirty="0" smtClean="0"/>
              <a:t>уделять особое внимание воспитателей и родителей формированию и укреплению здоровья ребенка, с целью создания вокруг него потребности и привычки здорового образа жизни;</a:t>
            </a:r>
          </a:p>
          <a:p>
            <a:pPr algn="just"/>
            <a:r>
              <a:rPr lang="ru-RU" dirty="0" smtClean="0"/>
              <a:t>создавать воспитательное условие для детей , которое стало бы возможностью выработки единого стиля поведения и стратегии воспитания здорового образа жизни ребенка.</a:t>
            </a:r>
          </a:p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290"/>
            <a:ext cx="2286016" cy="282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7543800" cy="65562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Задачи  проекта: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28596" y="2143116"/>
            <a:ext cx="3657600" cy="38862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1) укреплять и охранять здоровье детей;</a:t>
            </a:r>
          </a:p>
          <a:p>
            <a:pPr algn="just"/>
            <a:r>
              <a:rPr lang="ru-RU" dirty="0" smtClean="0"/>
              <a:t>2) формировать потребность в соблюдении навыков гигиены;</a:t>
            </a:r>
          </a:p>
          <a:p>
            <a:pPr algn="just"/>
            <a:r>
              <a:rPr lang="ru-RU" dirty="0" smtClean="0"/>
              <a:t>3) дать представление о ценности здоровья, формировать желание вести здоровый образ жизни;</a:t>
            </a:r>
          </a:p>
          <a:p>
            <a:pPr algn="just"/>
            <a:r>
              <a:rPr lang="ru-RU" dirty="0" smtClean="0"/>
              <a:t>4) дать представление о полезной и вредной пищи для здоровья человека.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286248" y="2143116"/>
            <a:ext cx="3657600" cy="428628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900" dirty="0" smtClean="0"/>
              <a:t>1) дать представление родителям о значимости совместной двигательной деятельности с детьми, о полезной и вредной пищи, о соблюдении навыков  гигиены и т.д.;</a:t>
            </a:r>
          </a:p>
          <a:p>
            <a:pPr algn="just"/>
            <a:r>
              <a:rPr lang="ru-RU" sz="2900" dirty="0" smtClean="0"/>
              <a:t>2) способствовать созданию активной позиции родителей в совместной двигательной деятельности с детьми;</a:t>
            </a:r>
          </a:p>
          <a:p>
            <a:pPr algn="just"/>
            <a:r>
              <a:rPr lang="ru-RU" sz="2900" dirty="0" smtClean="0"/>
              <a:t>3) заинтересовать родителей укреплять здоровый образ жизни в семье.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28596" y="928670"/>
            <a:ext cx="3657600" cy="942228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для </a:t>
            </a:r>
          </a:p>
          <a:p>
            <a:pPr algn="ctr"/>
            <a:r>
              <a:rPr lang="ru-RU" sz="2400" dirty="0" smtClean="0"/>
              <a:t>детей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57686" y="928670"/>
            <a:ext cx="3657600" cy="942228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для </a:t>
            </a:r>
          </a:p>
          <a:p>
            <a:pPr algn="ctr"/>
            <a:r>
              <a:rPr lang="ru-RU" sz="2400" dirty="0" smtClean="0"/>
              <a:t>родителей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5000660" cy="78583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Задачи 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7400948" cy="38862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1) установить партнерские отношения с семьей каждого воспитанника, объединить усилия для развития и воспитания детей в вопросах о здоровом образе жизни;</a:t>
            </a:r>
          </a:p>
          <a:p>
            <a:pPr algn="just"/>
            <a:r>
              <a:rPr lang="ru-RU" dirty="0" smtClean="0"/>
              <a:t>2) создать атмосферу общности интересов, эмоциональной взаимоподдержки в проблемы друг друга;</a:t>
            </a:r>
          </a:p>
          <a:p>
            <a:pPr algn="just"/>
            <a:r>
              <a:rPr lang="ru-RU" dirty="0" smtClean="0"/>
              <a:t>3) активизировать и обогащать воспитательные умения родителей, поддерживать их уверенность в собственных педагогических возможностях.</a:t>
            </a:r>
          </a:p>
          <a:p>
            <a:pPr algn="just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500034" y="1214422"/>
            <a:ext cx="3657600" cy="870790"/>
          </a:xfrm>
        </p:spPr>
        <p:txBody>
          <a:bodyPr/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для </a:t>
            </a:r>
          </a:p>
          <a:p>
            <a:pPr algn="ctr"/>
            <a:r>
              <a:rPr lang="ru-RU" sz="2400" dirty="0" smtClean="0"/>
              <a:t>педагогов:</a:t>
            </a:r>
          </a:p>
          <a:p>
            <a:endParaRPr lang="ru-RU" dirty="0"/>
          </a:p>
        </p:txBody>
      </p:sp>
      <p:pic>
        <p:nvPicPr>
          <p:cNvPr id="7" name="Рисунок 6" descr="seo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0"/>
            <a:ext cx="3357586" cy="235743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1857364"/>
            <a:ext cx="4314812" cy="624830"/>
          </a:xfrm>
        </p:spPr>
        <p:txBody>
          <a:bodyPr>
            <a:noAutofit/>
          </a:bodyPr>
          <a:lstStyle/>
          <a:p>
            <a:pPr algn="r">
              <a:lnSpc>
                <a:spcPct val="150000"/>
              </a:lnSpc>
            </a:pPr>
            <a:r>
              <a:rPr lang="ru-RU" sz="4400" dirty="0" smtClean="0">
                <a:latin typeface="Constantia" pitchFamily="18" charset="0"/>
              </a:rPr>
              <a:t>Д е в и </a:t>
            </a:r>
            <a:r>
              <a:rPr lang="ru-RU" sz="4400" dirty="0" err="1" smtClean="0">
                <a:latin typeface="Constantia" pitchFamily="18" charset="0"/>
              </a:rPr>
              <a:t>з</a:t>
            </a:r>
            <a:r>
              <a:rPr lang="ru-RU" sz="4400" dirty="0" smtClean="0">
                <a:latin typeface="Constantia" pitchFamily="18" charset="0"/>
              </a:rPr>
              <a:t> </a:t>
            </a:r>
            <a:br>
              <a:rPr lang="ru-RU" sz="4400" dirty="0" smtClean="0">
                <a:latin typeface="Constantia" pitchFamily="18" charset="0"/>
              </a:rPr>
            </a:br>
            <a:r>
              <a:rPr lang="ru-RU" sz="4400" dirty="0" err="1" smtClean="0">
                <a:latin typeface="Constantia" pitchFamily="18" charset="0"/>
              </a:rPr>
              <a:t>п</a:t>
            </a:r>
            <a:r>
              <a:rPr lang="ru-RU" sz="4400" dirty="0" smtClean="0">
                <a:latin typeface="Constantia" pitchFamily="18" charset="0"/>
              </a:rPr>
              <a:t> </a:t>
            </a:r>
            <a:r>
              <a:rPr lang="ru-RU" sz="4400" dirty="0" err="1" smtClean="0">
                <a:latin typeface="Constantia" pitchFamily="18" charset="0"/>
              </a:rPr>
              <a:t>р</a:t>
            </a:r>
            <a:r>
              <a:rPr lang="ru-RU" sz="4400" dirty="0" smtClean="0">
                <a:latin typeface="Constantia" pitchFamily="18" charset="0"/>
              </a:rPr>
              <a:t> о е к т а:</a:t>
            </a:r>
            <a:endParaRPr lang="ru-RU" sz="4400" dirty="0">
              <a:latin typeface="Constant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5984" y="3429000"/>
            <a:ext cx="6172200" cy="1371600"/>
          </a:xfrm>
        </p:spPr>
        <p:txBody>
          <a:bodyPr>
            <a:noAutofit/>
          </a:bodyPr>
          <a:lstStyle/>
          <a:p>
            <a:pPr algn="just"/>
            <a:r>
              <a:rPr lang="ru-RU" sz="4000" b="0" i="1" dirty="0" smtClean="0">
                <a:latin typeface="Constantia" pitchFamily="18" charset="0"/>
              </a:rPr>
              <a:t>«Здоровый образ жизни – это то, что обеспечивает здоровье и доставляет радость».</a:t>
            </a:r>
          </a:p>
          <a:p>
            <a:endParaRPr lang="ru-RU" sz="40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1676402" cy="3180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2143116"/>
            <a:ext cx="6172200" cy="130381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Форма </a:t>
            </a:r>
            <a:b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проведения </a:t>
            </a:r>
            <a:b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проекта:</a:t>
            </a:r>
            <a:b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</a:br>
            <a:endParaRPr lang="ru-RU" sz="5400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625298"/>
            <a:ext cx="5643602" cy="423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07" y="29457"/>
          <a:ext cx="8643997" cy="699922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333270"/>
                <a:gridCol w="4087221"/>
                <a:gridCol w="2223506"/>
              </a:tblGrid>
              <a:tr h="7803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/>
                        <a:t>Вид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/>
                        <a:t>образовательной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/>
                        <a:t>деятельности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/>
                        <a:t>Совместная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/>
                        <a:t>деятельность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/>
                        <a:t>педагога с детьми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/>
                        <a:t>Работа </a:t>
                      </a:r>
                      <a:endParaRPr lang="ru-RU" sz="1200" b="1" dirty="0" smtClean="0"/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/>
                        <a:t>с</a:t>
                      </a:r>
                      <a:r>
                        <a:rPr lang="ru-RU" sz="1200" b="1" baseline="0" dirty="0" smtClean="0"/>
                        <a:t> </a:t>
                      </a:r>
                      <a:r>
                        <a:rPr lang="ru-RU" sz="1200" b="1" dirty="0" smtClean="0"/>
                        <a:t> </a:t>
                      </a:r>
                      <a:r>
                        <a:rPr lang="ru-RU" sz="1200" b="1" dirty="0"/>
                        <a:t>родителями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9181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Ежедневная профилактическая </a:t>
                      </a:r>
                      <a:endParaRPr lang="ru-RU" sz="1400" dirty="0" smtClean="0"/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работа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- Проф. </a:t>
                      </a:r>
                      <a:r>
                        <a:rPr lang="ru-RU" sz="1400" dirty="0" smtClean="0"/>
                        <a:t>гимнастика </a:t>
                      </a:r>
                      <a:r>
                        <a:rPr lang="ru-RU" sz="1400" dirty="0"/>
                        <a:t>(утренняя гимнастика, </a:t>
                      </a:r>
                      <a:r>
                        <a:rPr lang="ru-RU" sz="1400" dirty="0" err="1"/>
                        <a:t>физминутка</a:t>
                      </a:r>
                      <a:r>
                        <a:rPr lang="ru-RU" sz="1400" dirty="0"/>
                        <a:t> и т.д</a:t>
                      </a:r>
                      <a:r>
                        <a:rPr lang="ru-RU" sz="1400" dirty="0" smtClean="0"/>
                        <a:t>.)</a:t>
                      </a:r>
                      <a:endParaRPr lang="ru-RU" sz="1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 - гимнастика пробуждения, массажные дорожки</a:t>
                      </a:r>
                      <a:r>
                        <a:rPr lang="ru-RU" sz="1400" dirty="0" smtClean="0"/>
                        <a:t>.</a:t>
                      </a:r>
                      <a:endParaRPr lang="ru-RU" sz="14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23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Беседы</a:t>
                      </a:r>
                      <a:endParaRPr lang="ru-RU" sz="1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НОД</a:t>
                      </a:r>
                      <a:endParaRPr lang="ru-RU" sz="1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Игры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«Чтоб здоровым быть всегда, нужно заниматься!»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Познавательное мероприятие «В стране здоровья».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- сюжетно-ролевые: «Больница», «Аптека»;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- подвижные: «У медведя во бору»,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 «Мышеловка» и т.д.;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- дидактические: «Лото» и т.д</a:t>
                      </a:r>
                      <a:r>
                        <a:rPr lang="ru-RU" sz="1400" dirty="0" smtClean="0"/>
                        <a:t>.</a:t>
                      </a:r>
                      <a:endParaRPr lang="ru-RU" sz="1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Консультация «Физическое оборудование своими руками».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292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Беседы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Игры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«</a:t>
                      </a:r>
                      <a:r>
                        <a:rPr lang="ru-RU" sz="1400" dirty="0"/>
                        <a:t>Витамины я люблю – быть здоровым я хочу!»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- чтение худ. Литературы  К. Чуковский «</a:t>
                      </a:r>
                      <a:r>
                        <a:rPr lang="ru-RU" sz="1400" dirty="0" err="1"/>
                        <a:t>Федорино</a:t>
                      </a:r>
                      <a:r>
                        <a:rPr lang="ru-RU" sz="1400" dirty="0"/>
                        <a:t> горе»;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-дидактические: «Мяч в ворота», «Найди два одинаковых флажка» и т.д.;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- подвижные: «Мышеловка» и т.д.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Индивидуальные беседы о физических, гигиенических умениях и навыках, о полезной и вредной пищи,  о значимости совместной двигательной деятельности  с детьми.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71415"/>
          <a:ext cx="8643998" cy="671517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714512"/>
                <a:gridCol w="4267813"/>
                <a:gridCol w="2661673"/>
              </a:tblGrid>
              <a:tr h="2303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Беседы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НОД</a:t>
                      </a:r>
                      <a:endParaRPr lang="ru-RU" sz="1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Игры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«Беседа о здоровье, о чистоте»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Спортивное развлечение «</a:t>
                      </a:r>
                      <a:r>
                        <a:rPr lang="ru-RU" sz="1400" dirty="0" err="1"/>
                        <a:t>Неболейка</a:t>
                      </a:r>
                      <a:r>
                        <a:rPr lang="ru-RU" sz="1400" dirty="0"/>
                        <a:t>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 Подвижные: «Воробушки и автомобиль», «У медведя во бору».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/>
                        <a:t>Наглядность в виде информационных файлов «Пословицы и поговорки о здоровье», «Загадки о здоровье».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366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Беседы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 </a:t>
                      </a:r>
                      <a:r>
                        <a:rPr lang="ru-RU" sz="1400" dirty="0" smtClean="0"/>
                        <a:t>НОД</a:t>
                      </a:r>
                      <a:endParaRPr lang="ru-RU" sz="1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Игры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Рассматривание иллюстраций, фотографий о здоровье;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Чтение худ. Литературы: С. Михалков «</a:t>
                      </a:r>
                      <a:r>
                        <a:rPr lang="ru-RU" sz="1400" dirty="0" err="1"/>
                        <a:t>Трезор</a:t>
                      </a:r>
                      <a:r>
                        <a:rPr lang="ru-RU" sz="1400" dirty="0"/>
                        <a:t>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-подвижные: «Воробушки и автомобиль», «Мышеловка» и т.д.;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- сюжетно-ролевые: «Больница», «Аптека».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/>
                        <a:t>Картотека «Физминутка», «Пальчиковые игры», «Подвижные игры».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045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НОД</a:t>
                      </a:r>
                      <a:endParaRPr lang="ru-RU" sz="1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Игры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/>
                        <a:t>Заучивание пословиц, поговорок о здоровье;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/>
                        <a:t>-дидактические: «Мяч в ворота», «Что лишнее?» и т.д.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/>
                        <a:t>-подвижные: «У медведя во бору», «По желанию детей».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/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Выставка массажных дорожек </a:t>
                      </a:r>
                      <a:endParaRPr lang="ru-RU" sz="14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/>
                        <a:t>( </a:t>
                      </a:r>
                      <a:r>
                        <a:rPr lang="ru-RU" sz="1400" dirty="0"/>
                        <a:t>их важность и значимость в развитии ребенка).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149</TotalTime>
  <Words>602</Words>
  <Application>Microsoft Office PowerPoint</Application>
  <PresentationFormat>Экран (4:3)</PresentationFormat>
  <Paragraphs>112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«Будь здоров, малыш!» </vt:lpstr>
      <vt:lpstr>Цель проекта: </vt:lpstr>
      <vt:lpstr>ПРОБЛЕМА ПРОЕКТА:</vt:lpstr>
      <vt:lpstr>Задачи  проекта:  </vt:lpstr>
      <vt:lpstr>Задачи  проекта:</vt:lpstr>
      <vt:lpstr>Д е в и з  п р о е к т а:</vt:lpstr>
      <vt:lpstr>Форма  проведения  проекта: </vt:lpstr>
      <vt:lpstr>Презентация PowerPoint</vt:lpstr>
      <vt:lpstr>Презентация PowerPoint</vt:lpstr>
      <vt:lpstr>Результаты проекта:</vt:lpstr>
      <vt:lpstr>Результаты  проекта:</vt:lpstr>
      <vt:lpstr> физкультминутка Вокруг себя покружились и в божьих коровок превратились. Божьи коровки покажите ваши головки, носики, ротики, крылышки - Ручки, ножки, животики. Божьи коровки поверните направо головки, Божьи коровки поверните налево головки, Ножками притопните, крылышками хлопните Друг другу повернулись и мило улыбнулись</vt:lpstr>
      <vt:lpstr>ПОДВИЖНЫЕ  ИГРЫ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«Будь здоров, малыш!»</dc:title>
  <dc:creator>Acer</dc:creator>
  <cp:lastModifiedBy>Детсад №31</cp:lastModifiedBy>
  <cp:revision>23</cp:revision>
  <dcterms:created xsi:type="dcterms:W3CDTF">2015-06-20T12:51:47Z</dcterms:created>
  <dcterms:modified xsi:type="dcterms:W3CDTF">2018-06-06T08:08:11Z</dcterms:modified>
</cp:coreProperties>
</file>