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57" r:id="rId3"/>
    <p:sldId id="258" r:id="rId4"/>
    <p:sldId id="265" r:id="rId5"/>
    <p:sldId id="266" r:id="rId6"/>
    <p:sldId id="267" r:id="rId7"/>
    <p:sldId id="273" r:id="rId8"/>
    <p:sldId id="270" r:id="rId9"/>
    <p:sldId id="271" r:id="rId10"/>
    <p:sldId id="274" r:id="rId11"/>
  </p:sldIdLst>
  <p:sldSz cx="9144000" cy="5143500" type="screen16x9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0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57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75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9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7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5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3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93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00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8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9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43758"/>
            <a:ext cx="7772400" cy="1512168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                                                                     Подготовила Рябова Е.Ф.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музыкальный руководитель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                                                                  СП </a:t>
            </a:r>
            <a:r>
              <a:rPr lang="ru-RU" sz="1800" dirty="0" smtClean="0"/>
              <a:t>«Детский сад №1»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                                                                  ГБОУ </a:t>
            </a:r>
            <a:r>
              <a:rPr lang="ru-RU" sz="1800" dirty="0" smtClean="0"/>
              <a:t>СОШ с. Шигоны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55526"/>
            <a:ext cx="7772400" cy="230425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на корабле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(в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старшей, подготовительной к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школе группах)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44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400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Испытание 1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Пронеслась </a:t>
            </a:r>
            <a:r>
              <a:rPr lang="ru-RU" b="1" dirty="0">
                <a:solidFill>
                  <a:srgbClr val="002060"/>
                </a:solidFill>
              </a:rPr>
              <a:t>о нем молва: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Восемь ног да голова.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Чтобы всем страшнее было,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Выпускает он чернила.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1550"/>
            <a:ext cx="3426962" cy="355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5486"/>
            <a:ext cx="5111750" cy="51099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Испытание 2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Чтоб увидеть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мне вдали,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Как проплывают корабли,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него я быстро погляжу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всем ребятам расскажу.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7494"/>
            <a:ext cx="3073524" cy="445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2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Испытание 3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Над водой взметнулась глыба -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Это очень злая рыба.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Показала свой плавник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опять исчезла вмиг.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4" y="627534"/>
            <a:ext cx="3539643" cy="379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5486"/>
            <a:ext cx="5760640" cy="4752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Испытание 4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Ты уже, дружок, конечно,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Что-то слышал обо мне: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Я всегда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пятиконечна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живу на самом дне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13478"/>
            <a:ext cx="3384376" cy="40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3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Испытание 5</a:t>
            </a:r>
          </a:p>
          <a:p>
            <a:pPr marL="0" indent="0">
              <a:buNone/>
            </a:pPr>
            <a:endParaRPr lang="ru-RU" b="1" dirty="0"/>
          </a:p>
          <a:p>
            <a:pPr marL="0" indent="0" fontAlgn="base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Великан стоит в порту, освещая темноту,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сигналит кораблям: заходите в гости к нам!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3" y="699542"/>
            <a:ext cx="3479167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5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131</Words>
  <Application>Microsoft Office PowerPoint</Application>
  <PresentationFormat>Экран (16:9)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                                                Подготовила Рябова Е.Ф.                                                                                   музыкальный руководитель                                                                                   СП «Детский сад №1»                                                                                   ГБОУ СОШ с. Шигоны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User</cp:lastModifiedBy>
  <cp:revision>16</cp:revision>
  <dcterms:created xsi:type="dcterms:W3CDTF">2018-06-07T18:25:56Z</dcterms:created>
  <dcterms:modified xsi:type="dcterms:W3CDTF">2018-06-16T05:48:58Z</dcterms:modified>
</cp:coreProperties>
</file>