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48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065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320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8984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2031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2885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4787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1689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5671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3271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5381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AE7D4-C7C6-404B-9908-24B494530297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B1F9B-B219-4DB2-9D0D-794A2CB1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154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Story about the fox.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25087" y="3656628"/>
            <a:ext cx="6541826" cy="519586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Рассказ про лису.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474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084932"/>
          </a:xfrm>
        </p:spPr>
        <p:txBody>
          <a:bodyPr>
            <a:normAutofit/>
          </a:bodyPr>
          <a:lstStyle/>
          <a:p>
            <a:r>
              <a:rPr lang="en-US" dirty="0" smtClean="0"/>
              <a:t>I would like to tell you about a fox , because it is </a:t>
            </a:r>
            <a:r>
              <a:rPr lang="en-US" dirty="0" smtClean="0"/>
              <a:t>a very </a:t>
            </a:r>
            <a:r>
              <a:rPr lang="en-US" dirty="0" smtClean="0"/>
              <a:t>beautiful </a:t>
            </a:r>
            <a:r>
              <a:rPr lang="en-US" dirty="0" smtClean="0"/>
              <a:t>animal.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2084932"/>
            <a:ext cx="4932528" cy="43513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2084932"/>
            <a:ext cx="5334000" cy="4351338"/>
          </a:xfrm>
        </p:spPr>
      </p:pic>
    </p:spTree>
    <p:extLst>
      <p:ext uri="{BB962C8B-B14F-4D97-AF65-F5344CB8AC3E}">
        <p14:creationId xmlns:p14="http://schemas.microsoft.com/office/powerpoint/2010/main" xmlns="" val="70611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 lives </a:t>
            </a:r>
            <a:r>
              <a:rPr lang="en-US" dirty="0" smtClean="0"/>
              <a:t>in </a:t>
            </a:r>
            <a:r>
              <a:rPr lang="en-US" dirty="0" smtClean="0"/>
              <a:t> the forest.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501" y="1825625"/>
            <a:ext cx="5419299" cy="43513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77970" y="1825625"/>
            <a:ext cx="4722125" cy="4351337"/>
          </a:xfrm>
        </p:spPr>
      </p:pic>
    </p:spTree>
    <p:extLst>
      <p:ext uri="{BB962C8B-B14F-4D97-AF65-F5344CB8AC3E}">
        <p14:creationId xmlns:p14="http://schemas.microsoft.com/office/powerpoint/2010/main" xmlns="" val="275466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2019868"/>
          </a:xfrm>
        </p:spPr>
        <p:txBody>
          <a:bodyPr>
            <a:normAutofit/>
          </a:bodyPr>
          <a:lstStyle/>
          <a:p>
            <a:r>
              <a:rPr lang="en-US" dirty="0" smtClean="0"/>
              <a:t>It has got four short paws , a long fluffy tail , a black nose and clever eyes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445" y="2019868"/>
            <a:ext cx="5378355" cy="418439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88122" y="2019868"/>
            <a:ext cx="5181600" cy="4184390"/>
          </a:xfrm>
        </p:spPr>
      </p:pic>
    </p:spTree>
    <p:extLst>
      <p:ext uri="{BB962C8B-B14F-4D97-AF65-F5344CB8AC3E}">
        <p14:creationId xmlns:p14="http://schemas.microsoft.com/office/powerpoint/2010/main" xmlns="" val="71638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eat rabbits </a:t>
            </a:r>
            <a:r>
              <a:rPr lang="en-US" dirty="0" smtClean="0"/>
              <a:t>and mice.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684" y="1825625"/>
            <a:ext cx="5310116" cy="43513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1825625"/>
            <a:ext cx="5346510" cy="4351338"/>
          </a:xfrm>
        </p:spPr>
      </p:pic>
    </p:spTree>
    <p:extLst>
      <p:ext uri="{BB962C8B-B14F-4D97-AF65-F5344CB8AC3E}">
        <p14:creationId xmlns:p14="http://schemas.microsoft.com/office/powerpoint/2010/main" xmlns="" val="34519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foxes </a:t>
            </a:r>
            <a:r>
              <a:rPr lang="en-US" dirty="0" smtClean="0"/>
              <a:t>can run very fast , but can’t climb trees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6979" y="1825625"/>
            <a:ext cx="5282821" cy="43513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9731" y="1825625"/>
            <a:ext cx="5144069" cy="4351338"/>
          </a:xfrm>
        </p:spPr>
      </p:pic>
    </p:spTree>
    <p:extLst>
      <p:ext uri="{BB962C8B-B14F-4D97-AF65-F5344CB8AC3E}">
        <p14:creationId xmlns:p14="http://schemas.microsoft.com/office/powerpoint/2010/main" xmlns="" val="218281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r>
              <a:rPr lang="en-US" dirty="0" smtClean="0"/>
              <a:t>To protect animals people create zoos and wild animals </a:t>
            </a:r>
            <a:r>
              <a:rPr lang="en-US" smtClean="0"/>
              <a:t>parks</a:t>
            </a:r>
            <a:r>
              <a:rPr lang="en-US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825625"/>
            <a:ext cx="5153167" cy="43513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6394" y="1825625"/>
            <a:ext cx="4793212" cy="4351338"/>
          </a:xfrm>
        </p:spPr>
      </p:pic>
    </p:spTree>
    <p:extLst>
      <p:ext uri="{BB962C8B-B14F-4D97-AF65-F5344CB8AC3E}">
        <p14:creationId xmlns:p14="http://schemas.microsoft.com/office/powerpoint/2010/main" xmlns="" val="11185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81</Words>
  <Application>Microsoft Office PowerPoint</Application>
  <PresentationFormat>Произвольный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Story about the fox.</vt:lpstr>
      <vt:lpstr>I would like to tell you about a fox , because it is a very beautiful animal.</vt:lpstr>
      <vt:lpstr>It  lives in  the forest.</vt:lpstr>
      <vt:lpstr>It has got four short paws , a long fluffy tail , a black nose and clever eyes.</vt:lpstr>
      <vt:lpstr>They eat rabbits and mice.</vt:lpstr>
      <vt:lpstr>The foxes can run very fast , but can’t climb trees.</vt:lpstr>
      <vt:lpstr>To protect animals people create zoos and wild animals parks.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Story about the fox.</dc:title>
  <dc:creator>Пользователь</dc:creator>
  <cp:lastModifiedBy>admin</cp:lastModifiedBy>
  <cp:revision>7</cp:revision>
  <dcterms:created xsi:type="dcterms:W3CDTF">2018-01-21T11:07:35Z</dcterms:created>
  <dcterms:modified xsi:type="dcterms:W3CDTF">2018-06-20T12:08:11Z</dcterms:modified>
</cp:coreProperties>
</file>