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76" r:id="rId4"/>
    <p:sldId id="275" r:id="rId5"/>
    <p:sldId id="274" r:id="rId6"/>
    <p:sldId id="273" r:id="rId7"/>
    <p:sldId id="272" r:id="rId8"/>
    <p:sldId id="271" r:id="rId9"/>
    <p:sldId id="270" r:id="rId10"/>
    <p:sldId id="269" r:id="rId11"/>
    <p:sldId id="268" r:id="rId12"/>
    <p:sldId id="267" r:id="rId13"/>
    <p:sldId id="266" r:id="rId14"/>
    <p:sldId id="265" r:id="rId15"/>
    <p:sldId id="264" r:id="rId16"/>
    <p:sldId id="263" r:id="rId17"/>
    <p:sldId id="262" r:id="rId18"/>
    <p:sldId id="261" r:id="rId19"/>
    <p:sldId id="260" r:id="rId20"/>
    <p:sldId id="259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77" y="-33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900igr.net/up/datai/122254/0001-002-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28671"/>
            <a:ext cx="7772400" cy="2071701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Развитие фонематического слуха у детей дошкольного возраста </a:t>
            </a:r>
            <a:endParaRPr lang="ru-RU" b="1" i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286512" y="4786322"/>
            <a:ext cx="2714644" cy="1357322"/>
          </a:xfrm>
        </p:spPr>
        <p:txBody>
          <a:bodyPr>
            <a:normAutofit/>
          </a:bodyPr>
          <a:lstStyle/>
          <a:p>
            <a:pPr algn="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Подготовила:</a:t>
            </a:r>
          </a:p>
          <a:p>
            <a:pPr algn="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учитель-логопед</a:t>
            </a:r>
          </a:p>
          <a:p>
            <a:pPr algn="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Гришина Е. С.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http://www2.portalnovidade.com.br/wp-content/uploads/2016/03/11_ouvid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3214686"/>
            <a:ext cx="5357850" cy="2288663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900igr.net/up/datai/122254/0001-002-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00108"/>
            <a:ext cx="8229600" cy="928694"/>
          </a:xfrm>
        </p:spPr>
        <p:txBody>
          <a:bodyPr>
            <a:normAutofit fontScale="90000"/>
          </a:bodyPr>
          <a:lstStyle/>
          <a:p>
            <a:pPr algn="l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1) Первый уровень – узнавание неречевых звуков.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14620"/>
            <a:ext cx="8229600" cy="341154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Различение на слух неречевых звуков является фундаментом и основой развития фонематического слуха.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900igr.net/up/datai/122254/0001-002-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«КТО ЧТО УСЛЫШИТ?»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Взрослый за ширмой по очереди издает звуки выше перечисленными предметами и предлагает детям отгадать, каким предметом произведен звук. Звуки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должны быть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ясными и контрастными, чтобы ребенок мог их угадать. </a:t>
            </a:r>
          </a:p>
          <a:p>
            <a:endParaRPr lang="ru-RU" dirty="0"/>
          </a:p>
        </p:txBody>
      </p:sp>
      <p:sp>
        <p:nvSpPr>
          <p:cNvPr id="22533" name="AutoShape 5" descr="https://avatars.mds.yandex.net/get-pdb/251121/5d1cb549-cfb5-40b3-b095-228ea98d9a95/s1200?webp=fals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2535" name="Picture 7" descr="https://avatars.mds.yandex.net/get-pdb/251121/5d1cb549-cfb5-40b3-b095-228ea98d9a95/s1200?webp=fal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3429000"/>
            <a:ext cx="3833802" cy="273843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900igr.net/up/datai/122254/0001-002-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85789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9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УГАДАЙ, ЧТО ДЕЛАТЬ»</a:t>
            </a:r>
          </a:p>
          <a:p>
            <a:pPr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 ребенка в руках два флажка.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Если взрослый громко звенит в бубен, малыш поднимает флажки вверх и машет ими, а если бубен звучит тихо – опускает флажки вниз.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	Важно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следить за правильной осанкой детей                            и точным выполнением движений. Чередовать           громкое и тихое звучание бубна нужно не                           более 4 раз, чтобы ребенок мог легко                        выполнять упражнение.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23554" name="Picture 2" descr="https://static.dochkisinochki.ru/upload/_catalog/9d/bf/59/90100207954_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50576" y="4143380"/>
            <a:ext cx="2093424" cy="2252525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900igr.net/up/datai/122254/0001-002-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«СОЛНЦЕ  ИЛИ  ДОЖДИК?»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Взрослый говорит: «Сейчас мы пойдем на прогулку. Дождя нет, светит солнышко. Ты гуляй, а я буду звенеть бубном. Если начнется дождь, я буду в бубен стучать, а ты, услышав стук, беги в дом. Слушай внимательно, когда бубен звенит, а когда я буду стучать в него».                            Можно повторять игру, меняя звучание                          бубна 3 – 4 раза.</a:t>
            </a:r>
          </a:p>
          <a:p>
            <a:endParaRPr lang="ru-RU" dirty="0"/>
          </a:p>
        </p:txBody>
      </p:sp>
      <p:pic>
        <p:nvPicPr>
          <p:cNvPr id="24578" name="Picture 2" descr="https://ds04.infourok.ru/uploads/ex/0be1/0001cd18-feb05617/hello_html_352b157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14290"/>
            <a:ext cx="1864064" cy="1714488"/>
          </a:xfrm>
          <a:prstGeom prst="rect">
            <a:avLst/>
          </a:prstGeom>
          <a:noFill/>
        </p:spPr>
      </p:pic>
      <p:pic>
        <p:nvPicPr>
          <p:cNvPr id="24580" name="Picture 4" descr="https://st.depositphotos.com/1007168/3738/i/950/depositphotos_37383557-stock-photo-cloud-raining-cartoon-mascot-charact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74" y="3857628"/>
            <a:ext cx="2539704" cy="2179727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900igr.net/up/datai/122254/0001-002-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«ГДЕ   ПОЗВОНИЛИ?»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Ребенок закрывает глаза, а воспитатель тихо встает в стороне от него (слева, справа, сзади) и звенит в колокольчик. Ребенок, не открывая глаза, должен указать направление, откуда доноситься звук. Если малыш ошибается, то отгадывает еще раз. Игру повторяют 4 – 5 раз.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Необходимо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следить, чтобы ребенок не открывал глаза. Указывая направление звука, он должен повернуться лицом к тому месту, откуда слышен звук. Звонить надо не очень громко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25602" name="Picture 2" descr="https://images.sharefaith.com/images/3/a1405005aa/img_mouseover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500042"/>
            <a:ext cx="1285884" cy="123617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900igr.net/up/datai/122254/0001-002-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58204" cy="404337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«КТО СКАЗАЛ «МЯУ»»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Взрослый включает аудиозапись со звуками голосов домашних животных. Дети должны услышать и назвать, кому из домашних животных принадлежит голос.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Игра «Кто как голос подаёт» проводится                  аналогично. Включается аудиозапись со                     звуками лесных птиц.</a:t>
            </a:r>
          </a:p>
          <a:p>
            <a:endParaRPr lang="ru-RU" dirty="0"/>
          </a:p>
        </p:txBody>
      </p:sp>
      <p:sp>
        <p:nvSpPr>
          <p:cNvPr id="26626" name="AutoShape 2" descr="http://hovrashok.com.ua/images/Nov/02/08aa689e4ca842b3606f597637ce414d/mini_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28" name="AutoShape 4" descr="http://hovrashok.com.ua/images/Nov/02/08aa689e4ca842b3606f597637ce414d/mini_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6630" name="Picture 6" descr="https://im0-tub-ru.yandex.net/i?id=39760363473e3bc126191aa2d82dc5ca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3857628"/>
            <a:ext cx="1905000" cy="219075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900igr.net/up/datai/122254/0001-002-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2) Второй уровень – различение звуков речи по тембру, силе и высоте.</a:t>
            </a:r>
          </a:p>
          <a:p>
            <a:pPr algn="ctr">
              <a:buNone/>
            </a:pPr>
            <a:r>
              <a:rPr lang="ru-RU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«УЗНАЙ СВОЙ ГОЛОС»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Запишите на кассету голоса близких людей и голос самого ребенка. Попросите его угадать – кто говорит.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900igr.net/up/datai/122254/0001-002-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071546"/>
            <a:ext cx="8858312" cy="5054617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«ГРОМКО-ТИХО»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Договоритесь, что ребенок будет выполнять определенные действия, когда вы произносите слова громко и когда тихо. Есть похожий вариант игры – «далеко-близко». Вы говорите слово громко, ребенок отвечает – близко. Говорите слово тихо, ребенок отвечает – далеко.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«ТРИ МЕДВЕДЯ»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Ребенок отгадывает за кого из персонажей               сказки говорит взрослый. Более сложный вариант –                       ребенок сам говорит за трех медведей,                                изменяя высоту голоса.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Picture 2" descr="http://printonic.ru/uploads/images/2016/02/22/.tmb/thumb_img_56cae43fdd94a_resize_900_50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8" y="3571876"/>
            <a:ext cx="2493909" cy="2928958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900igr.net/up/datai/122254/0001-002-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3) Третий уровень – различение сходных по звучанию слов.</a:t>
            </a:r>
          </a:p>
          <a:p>
            <a:pPr>
              <a:buNone/>
            </a:pPr>
            <a:endParaRPr lang="ru-RU" sz="40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«СЛУШАЙ	 И ВЫБИРАЙ»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Перед ребенком картинки со сходными по звучанию словами (ком, сом, лом, дом). Взрослый называет предмет, а ребенок поднимает соответствующую картинку.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900igr.net/up/datai/122254/0001-002-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«ВЕРНО-НЕВЕРНО»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Взрослый показывает ребенку картинку и называет предмет, заменяя первую букву (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форота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корота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морота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ворота, порота,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хорота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). Задача ребенка – хлопнуть в ладоши, когда он услышит правильный вариант произношения.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https://www.nibbl.ru/wp-content/uploads/2011/02/spools_exe-768x5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54" y="3786190"/>
            <a:ext cx="3186074" cy="212405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900igr.net/up/datai/122254/0001-002-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   	Фонематический слух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это способность правильно слышать и узнавать звуки. 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	У детей формирование фонематического слуха происходит при восприятии устной речи окружающих и, одновременно, при собственном проговаривании слов в соответствии с воспринимаемыми образцами, при помощи которых выделяются и обобщаются различные признаки фонем.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900igr.net/up/datai/122254/0001-002-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«СВЕТОФОР»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Взрослый дает ребёнку два кружка – красный и зелёный и предлагает игру: если ребёнок услышит правильное название того, чтобы изображено на картинке, он должен поднять зелёный кружок, если неправильное – красный. Затем показывает картинку и громко, медленно, чётко произносит звукосочетания: </a:t>
            </a:r>
          </a:p>
          <a:p>
            <a:endParaRPr lang="ru-RU" dirty="0"/>
          </a:p>
        </p:txBody>
      </p:sp>
      <p:pic>
        <p:nvPicPr>
          <p:cNvPr id="31746" name="Picture 2" descr="C:\Users\Сергей\Desktop\Безымянный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4071942"/>
            <a:ext cx="5113337" cy="1698625"/>
          </a:xfrm>
          <a:prstGeom prst="rect">
            <a:avLst/>
          </a:prstGeom>
          <a:noFill/>
        </p:spPr>
      </p:pic>
      <p:pic>
        <p:nvPicPr>
          <p:cNvPr id="10242" name="Picture 2" descr="http://nachalo4ka.ru/wp-content/uploads/2014/11/svetofor-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15140" y="3571876"/>
            <a:ext cx="2109769" cy="291731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900igr.net/up/datai/122254/0001-002-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«ПОХОЖЕ – НЕ  ПОХОЖЕ»</a:t>
            </a:r>
            <a:endParaRPr lang="ru-RU" sz="3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      Из каждых четырех названных взрослым слов ребёнок должен выбрать слово, которое по звуковому составу не похоже на остальные три:</a:t>
            </a:r>
          </a:p>
          <a:p>
            <a:pPr algn="ctr">
              <a:buNone/>
            </a:pP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Мак-бак-так-банан</a:t>
            </a:r>
            <a:endParaRPr lang="ru-RU" sz="31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Сом-ком-индюк-дом</a:t>
            </a:r>
            <a:endParaRPr lang="ru-RU" sz="31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Лимон-вагон-кот-бутон</a:t>
            </a:r>
            <a:endParaRPr lang="ru-RU" sz="31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Мак-бак-веник-рак</a:t>
            </a:r>
            <a:endParaRPr lang="ru-RU" sz="31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Совок-гном-венок-каток</a:t>
            </a:r>
            <a:endParaRPr lang="ru-RU" sz="31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Пятка-ватка-лимон-кадка</a:t>
            </a:r>
            <a:endParaRPr lang="ru-RU" sz="31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Ветка-диван-клетка-сетка</a:t>
            </a:r>
            <a:endParaRPr lang="ru-RU" sz="31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Каток-дом-моток-поток</a:t>
            </a:r>
            <a:endParaRPr lang="ru-RU" sz="31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900igr.net/up/datai/122254/0001-002-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4) Четвертый уровень – различение слогов.</a:t>
            </a:r>
          </a:p>
          <a:p>
            <a:pPr algn="ctr">
              <a:buNone/>
            </a:pP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«ЧТО ЛИШНЕЕ?»</a:t>
            </a: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	Взрослый произносит ряды слогов «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па-па-па-ба-па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», «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фа-фа-ва-фа-фа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»… Ребенок должен хлопнуть, когда услышит лишний (другой) слог.</a:t>
            </a:r>
            <a:br>
              <a:rPr lang="ru-RU" sz="2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 smtClean="0">
                <a:latin typeface="Times New Roman" pitchFamily="18" charset="0"/>
                <a:cs typeface="Times New Roman" pitchFamily="18" charset="0"/>
              </a:rPr>
            </a:br>
            <a:endParaRPr lang="ru-RU" sz="2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900igr.net/up/datai/122254/0001-002-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«ПОХЛОПАЕМ»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Взрослый объясняет ребенку, что есть короткие и длинные слова. Проговаривает их, интонационно разделяя слоги. Совместно с ребенком произносит слова (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па-па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ло-па-та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ба-ле-ри-на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), отхлопывая слоги. Более сложный вариант – предложить ребенку                                                 самостоятельно отхлопать                                     количество слогов в слове.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62" name="Picture 2" descr="https://diplomustart.ru/wp-content/uploads/2017/02/razvitie-rechi-rebenk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3500438"/>
            <a:ext cx="3524274" cy="264320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900igr.net/up/datai/122254/0001-002-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5) Пятый уровень – различение звуков.</a:t>
            </a:r>
            <a:br>
              <a:rPr lang="ru-RU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Объяснить ребенку, что слова состоят из звуков. Поиграть в звуки. Комарик говорит –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зззз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ветер дует –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сссс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жук жужжит –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жжжж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тигр рычит –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рррр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…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Взрослый произносит звук, а ребенок отгадывает, кто(что) его издает.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900igr.net/up/datai/122254/0001-002-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Взрослый показывает картинку и говорит: поезд гудит у-у-у, девочка плачет а-а-а, птичка поёт и-и-и, Затем взрослый произносит, а ребёнок                                  показывает соответствующую картинку.                         Далее даются согласные: лопнул шарик                               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ш-ш-ш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песенка водички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с-с-с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                                       комара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з-з-з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…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14" name="Picture 2" descr="http://2.bp.blogspot.com/-1wWQReeLwLE/Up7IRSxOuvI/AAAAAAAAHb8/A3219T5eQLo/s1600/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4" y="2500306"/>
            <a:ext cx="2710358" cy="4000528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900igr.net/up/datai/122254/0001-002-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6) Шестой уровень – освоение навыков анализа и синтеза.</a:t>
            </a:r>
            <a:br>
              <a:rPr lang="ru-RU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4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4071942"/>
            <a:ext cx="82868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«СКОЛЬКО ЗВУКОВ»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Взрослый называет один, два, три звука, а ребенок на слух определяет и называет их количество.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900igr.net/up/datai/122254/0001-002-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115328" cy="4714907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			«ПОХЛОПАЕМ»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Взрослый проговаривает ряды слов, а ребенок должен хлопнуть, когда услышит слово, начинающееся с заданного звука. Более сложный вариант – заканчивающееся на заданный звук или содержащее его в середине.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«ОТГАДАЙ СЛОВО»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Ребенку предлагаются слова с пропущенным                            звуком – нужно отгадать слово. Например,                          из слов убежал звук «л»                                                       (.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мпа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мы.о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.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ук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ку.ак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6" name="Picture 2" descr="http://dddeti.ru/sites/default/files/styles/large/public/01.jpg?itok=huFHUUL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6578" y="3786190"/>
            <a:ext cx="2000264" cy="200026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900igr.net/up/datai/122254/0001-002-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Уделяя внимание развитию фонематического слуха, Вы облегчите ребенку процесс освоения правильного звукопроизношения, а в дальнейшем чтения и письма.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Несложная система игр позволит вам самостоятельно и продуктивно помочь малышу овладеть родным языком, избежать возможных трудностей и предвосхитить возникновение речевых нарушений.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 Если же нарушение уже имеется, то развитие фонематического слуха будет первым шагом на пути его преодоления. </a:t>
            </a:r>
          </a:p>
          <a:p>
            <a:endParaRPr lang="ru-RU" dirty="0"/>
          </a:p>
        </p:txBody>
      </p:sp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900igr.net/up/datai/122254/0001-002-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Успехов Вам и Вашим детишкам!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900igr.net/up/datai/122254/0001-002-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28670"/>
            <a:ext cx="9144000" cy="42862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	Развитие фонематического слуха у всех детей происходит очень индивидуально. Наиболее чувствительным периодом является возраст до двух лет. В это время родители, которые много и правильно разговаривают, читают простые детские стихи,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чистоговорки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понятные по смыслу ребенку данного возраста, незаметно для себя развивают его фонематический слух.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https://img3.board.com.ua/a/2003872244/wm/1-rannee-razviti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77320" y="4071942"/>
            <a:ext cx="3023836" cy="2270095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900igr.net/up/datai/122254/0001-002-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	Примерно к началу третьего года жизни ребенок приобретает способность различать на слух все звуки речи, и, по мнению известных исследователей речевого слуха детей, фонематический слух ребенка оказывается достаточно сформированным. К четырем годам в норме ребенок должен дифференцировать все звуки, т.е. у него должно быть сформировано фонематическое восприятие.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900igr.net/up/datai/122254/0001-002-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71480"/>
            <a:ext cx="822960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	Фонематические процессы у детей к пяти годам совершенствуются: они узнают звук в потоке речи, могут подобрать слово на заданный звук. К шести годам дети способны правильно произносить все звуки родного языка и слова различной слоговой структуры. Хорошо развитый фонематический слух позволяет ребенку выделить слоги или слова с заданным звуком из группы других слов,                            дифференцировать близкие по                    звучанию фонемы. 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http://www.centre-yes.com.ua/images/stories/444444444444444444444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15064" y="4071942"/>
            <a:ext cx="3025868" cy="2087217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900igr.net/up/datai/122254/0001-002-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	Фонематический слух нужен для того, чтобы можно было соотнести звук и букву. Даже правильное произношение какого-либо звука очень осложняется, если фонематический слух недостаточно развит. При восприятии речи происходит уподобление одного звука другому на основе общности большинства признаков. В связи с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неопознанием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того или иного признака звук узнается неправильно.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900igr.net/up/datai/122254/0001-002-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	Это приводит к неправильному восприятию слов и в дальнейшем к неправильному произношению (например: дом-том, рак-лак, лук-люк,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жук-щук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). Эти недостатки мешают правильному пониманию речи как самим говорящим, так и слушающим. К тому же, как видно из примеров, теряется и смысл высказывания. При обучении чтению и письму ошибки становятся более явные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900igr.net/up/datai/122254/0001-002-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785794"/>
            <a:ext cx="8472518" cy="534036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	Трудности в первую очередь связаны с путаницей звуков, сложностью слияния звуков в слоги, а в дальнейшем и слиянием слогов в слова. Отсюда идёт побуквенное чтение,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послоговое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чтение и ряд других проблем, а в письменной речи появляются постоянные орфографические ошибки. В дальнейшем, когда ребёнок пойдёт в школу, у него это проявится в виде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дислексии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(нарушение                                                          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         процессов чтения) и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дисграфии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                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         (нарушение процессов письма).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http://womanfaq.ru/uploads/posts/2014-06/1403187530_razvitie-rebenka-5-le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4286256"/>
            <a:ext cx="2424788" cy="1857388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900igr.net/up/datai/122254/0001-002-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60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 развивать фонематический слух?</a:t>
            </a:r>
            <a:endParaRPr lang="ru-RU" sz="6000" b="1" i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146</Words>
  <Application>Microsoft Office PowerPoint</Application>
  <PresentationFormat>Экран (4:3)</PresentationFormat>
  <Paragraphs>72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Развитие фонематического слуха у детей дошкольного возраста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1) Первый уровень – узнавание неречевых звуков.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фонематического слуха у детей дошкольного возраста </dc:title>
  <dc:creator>детский сад</dc:creator>
  <cp:lastModifiedBy>Сергей</cp:lastModifiedBy>
  <cp:revision>10</cp:revision>
  <dcterms:created xsi:type="dcterms:W3CDTF">2018-05-31T13:48:10Z</dcterms:created>
  <dcterms:modified xsi:type="dcterms:W3CDTF">2018-06-01T09:20:25Z</dcterms:modified>
</cp:coreProperties>
</file>