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8" r:id="rId3"/>
    <p:sldId id="274" r:id="rId4"/>
    <p:sldId id="261" r:id="rId5"/>
    <p:sldId id="275" r:id="rId6"/>
    <p:sldId id="273" r:id="rId7"/>
    <p:sldId id="263" r:id="rId8"/>
    <p:sldId id="264" r:id="rId9"/>
    <p:sldId id="265" r:id="rId10"/>
    <p:sldId id="268" r:id="rId11"/>
    <p:sldId id="269" r:id="rId12"/>
    <p:sldId id="272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C89EF96-8CEA-46FF-86C4-4CE0E7609802}" styleName="Светлый стиль 3 - акцент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71" autoAdjust="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4C6F38-1E0A-4E1A-916E-358D7AD679FC}" type="datetimeFigureOut">
              <a:rPr lang="ru-RU" smtClean="0"/>
              <a:t>20.06.2018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EB61D-D3F7-4763-91E1-DBA56C08A4EE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4C6F38-1E0A-4E1A-916E-358D7AD679FC}" type="datetimeFigureOut">
              <a:rPr lang="ru-RU" smtClean="0"/>
              <a:t>20.06.2018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EB61D-D3F7-4763-91E1-DBA56C08A4E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4C6F38-1E0A-4E1A-916E-358D7AD679FC}" type="datetimeFigureOut">
              <a:rPr lang="ru-RU" smtClean="0"/>
              <a:t>20.06.2018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EB61D-D3F7-4763-91E1-DBA56C08A4E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4C6F38-1E0A-4E1A-916E-358D7AD679FC}" type="datetimeFigureOut">
              <a:rPr lang="ru-RU" smtClean="0"/>
              <a:t>20.06.2018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EB61D-D3F7-4763-91E1-DBA56C08A4EE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4C6F38-1E0A-4E1A-916E-358D7AD679FC}" type="datetimeFigureOut">
              <a:rPr lang="ru-RU" smtClean="0"/>
              <a:t>20.06.2018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EB61D-D3F7-4763-91E1-DBA56C08A4E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4C6F38-1E0A-4E1A-916E-358D7AD679FC}" type="datetimeFigureOut">
              <a:rPr lang="ru-RU" smtClean="0"/>
              <a:t>20.06.2018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EB61D-D3F7-4763-91E1-DBA56C08A4EE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4C6F38-1E0A-4E1A-916E-358D7AD679FC}" type="datetimeFigureOut">
              <a:rPr lang="ru-RU" smtClean="0"/>
              <a:t>20.06.2018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EB61D-D3F7-4763-91E1-DBA56C08A4EE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4C6F38-1E0A-4E1A-916E-358D7AD679FC}" type="datetimeFigureOut">
              <a:rPr lang="ru-RU" smtClean="0"/>
              <a:t>20.06.2018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EB61D-D3F7-4763-91E1-DBA56C08A4E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4C6F38-1E0A-4E1A-916E-358D7AD679FC}" type="datetimeFigureOut">
              <a:rPr lang="ru-RU" smtClean="0"/>
              <a:t>20.06.2018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EB61D-D3F7-4763-91E1-DBA56C08A4E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4C6F38-1E0A-4E1A-916E-358D7AD679FC}" type="datetimeFigureOut">
              <a:rPr lang="ru-RU" smtClean="0"/>
              <a:t>20.06.2018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EB61D-D3F7-4763-91E1-DBA56C08A4E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4C6F38-1E0A-4E1A-916E-358D7AD679FC}" type="datetimeFigureOut">
              <a:rPr lang="ru-RU" smtClean="0"/>
              <a:t>20.06.2018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EB61D-D3F7-4763-91E1-DBA56C08A4EE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764C6F38-1E0A-4E1A-916E-358D7AD679FC}" type="datetimeFigureOut">
              <a:rPr lang="ru-RU" smtClean="0"/>
              <a:t>20.06.2018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A69EB61D-D3F7-4763-91E1-DBA56C08A4EE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99592" y="3933056"/>
            <a:ext cx="7175351" cy="1793167"/>
          </a:xfrm>
        </p:spPr>
        <p:txBody>
          <a:bodyPr/>
          <a:lstStyle/>
          <a:p>
            <a:r>
              <a:rPr lang="ru-RU" sz="4800" dirty="0" smtClean="0"/>
              <a:t>Развитие туризма в Кинешме</a:t>
            </a:r>
            <a:endParaRPr lang="ru-RU" sz="4800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02926" y="332656"/>
            <a:ext cx="5106144" cy="33126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33219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/>
              <a:t>Музей истории </a:t>
            </a:r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87624" y="571500"/>
            <a:ext cx="4959311" cy="37194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12287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/>
              <a:t>Творческая мастерская</a:t>
            </a:r>
            <a:endParaRPr lang="ru-RU" dirty="0"/>
          </a:p>
        </p:txBody>
      </p:sp>
      <p:pic>
        <p:nvPicPr>
          <p:cNvPr id="5122" name="Picture 2" descr="http://stranamasterov.ru/files/imagecache/orig_with_logo/i1008/1_13_y407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79712" y="908720"/>
            <a:ext cx="4128393" cy="3096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60815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620688"/>
            <a:ext cx="6512511" cy="1143000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Спасибо за внимание!</a:t>
            </a:r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35696" y="1579750"/>
            <a:ext cx="5798094" cy="4835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09720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476672"/>
            <a:ext cx="5328592" cy="1143000"/>
          </a:xfrm>
        </p:spPr>
        <p:txBody>
          <a:bodyPr>
            <a:normAutofit fontScale="90000"/>
          </a:bodyPr>
          <a:lstStyle/>
          <a:p>
            <a:pPr marL="0" indent="0">
              <a:buNone/>
            </a:pPr>
            <a:r>
              <a:rPr lang="ru-RU" dirty="0" smtClean="0"/>
              <a:t>Цель проекта: 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15616" y="1412776"/>
            <a:ext cx="7488832" cy="1512168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ru-RU" sz="2400" dirty="0" smtClean="0"/>
              <a:t>Сделать наш город популярным туристическим центром.</a:t>
            </a:r>
            <a:br>
              <a:rPr lang="ru-RU" sz="2400" dirty="0" smtClean="0"/>
            </a:br>
            <a:endParaRPr lang="ru-RU" sz="2400" dirty="0"/>
          </a:p>
        </p:txBody>
      </p:sp>
      <p:pic>
        <p:nvPicPr>
          <p:cNvPr id="10242" name="Picture 2" descr="https://ivanovo-fm.ru/wp-content/uploads/2017/06/144731675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47664" y="2780928"/>
            <a:ext cx="5538598" cy="3672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45283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4608512" cy="576064"/>
          </a:xfrm>
        </p:spPr>
        <p:txBody>
          <a:bodyPr>
            <a:normAutofit fontScale="90000"/>
          </a:bodyPr>
          <a:lstStyle/>
          <a:p>
            <a:r>
              <a:rPr lang="ru-RU" dirty="0"/>
              <a:t> </a:t>
            </a:r>
            <a:r>
              <a:rPr lang="ru-RU" b="1" dirty="0" smtClean="0"/>
              <a:t>Исследование</a:t>
            </a: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07922470"/>
              </p:ext>
            </p:extLst>
          </p:nvPr>
        </p:nvGraphicFramePr>
        <p:xfrm>
          <a:off x="467544" y="899412"/>
          <a:ext cx="8064897" cy="5718803"/>
        </p:xfrm>
        <a:graphic>
          <a:graphicData uri="http://schemas.openxmlformats.org/drawingml/2006/table">
            <a:tbl>
              <a:tblPr firstRow="1" firstCol="1" bandRow="1">
                <a:tableStyleId>{BC89EF96-8CEA-46FF-86C4-4CE0E7609802}</a:tableStyleId>
              </a:tblPr>
              <a:tblGrid>
                <a:gridCol w="5832648"/>
                <a:gridCol w="1008112"/>
                <a:gridCol w="1224137"/>
              </a:tblGrid>
              <a:tr h="360360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Вопросы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442" marR="53442" marT="0" marB="0" anchor="ctr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Ответы туристов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442" marR="53442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1711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Да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442" marR="5344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Нет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442" marR="53442" marT="0" marB="0" anchor="ctr"/>
                </a:tc>
              </a:tr>
              <a:tr h="64864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1.Посещали ли вы местные галереи, музеи и достопримечательности?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442" marR="534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8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442" marR="5344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7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442" marR="53442" marT="0" marB="0" anchor="ctr"/>
                </a:tc>
              </a:tr>
              <a:tr h="43243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2. Остались ли, Вы, довольны посещением нашего города?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442" marR="534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2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442" marR="5344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6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442" marR="53442" marT="0" marB="0" anchor="ctr"/>
                </a:tc>
              </a:tr>
              <a:tr h="85923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3.Посещали ли вы музеи, галереи и другие достопримечательности   города(ов) Золотого кольца?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442" marR="534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10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442" marR="5344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5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442" marR="53442" marT="0" marB="0" anchor="ctr"/>
                </a:tc>
              </a:tr>
              <a:tr h="43243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4. Остались  ли,  Вы, довольны  его (их) посещением?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442" marR="534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8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442" marR="5344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2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442" marR="53442" marT="0" marB="0" anchor="ctr"/>
                </a:tc>
              </a:tr>
              <a:tr h="43243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5.Любите ли вы совершать экскурсии?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442" marR="534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9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442" marR="5344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6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442" marR="53442" marT="0" marB="0" anchor="ctr"/>
                </a:tc>
              </a:tr>
              <a:tr h="43243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6.Хотите ли вы, чтобы Кинешма стала туристическим центром?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442" marR="534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</a:rPr>
                        <a:t>11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442" marR="5344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4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442" marR="53442" marT="0" marB="0" anchor="ctr"/>
                </a:tc>
              </a:tr>
              <a:tr h="64864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7.Знаете ли вы, какие сувениры продавались в Кинешме в старину?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442" marR="534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2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442" marR="5344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13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442" marR="53442" marT="0" marB="0" anchor="ctr"/>
                </a:tc>
              </a:tr>
              <a:tr h="43243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8.Ездили и вы на экскурсию по Золотому кольцу?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442" marR="534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13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442" marR="5344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2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442" marR="53442" marT="0" marB="0" anchor="ctr"/>
                </a:tc>
              </a:tr>
              <a:tr h="43243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9.Приобретали ли вы там сувениры?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442" marR="534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10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442" marR="5344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3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442" marR="53442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91788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9" y="332656"/>
            <a:ext cx="4824536" cy="1143000"/>
          </a:xfrm>
        </p:spPr>
        <p:txBody>
          <a:bodyPr/>
          <a:lstStyle/>
          <a:p>
            <a:r>
              <a:rPr lang="ru-RU" dirty="0"/>
              <a:t> </a:t>
            </a:r>
            <a:r>
              <a:rPr lang="ru-RU" b="1" dirty="0" smtClean="0"/>
              <a:t>Исследование</a:t>
            </a:r>
            <a:endParaRPr lang="ru-RU" dirty="0"/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1196752"/>
            <a:ext cx="4475989" cy="3356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 descr="http://img-fotki.yandex.ru/get/9223/101879915.1e/0_a07df_77cd049a_XXL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27509" y="3619873"/>
            <a:ext cx="4179379" cy="3024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59477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9" y="332656"/>
            <a:ext cx="4824536" cy="1143000"/>
          </a:xfrm>
        </p:spPr>
        <p:txBody>
          <a:bodyPr/>
          <a:lstStyle/>
          <a:p>
            <a:r>
              <a:rPr lang="ru-RU" dirty="0"/>
              <a:t> </a:t>
            </a:r>
            <a:r>
              <a:rPr lang="ru-RU" b="1" dirty="0" smtClean="0"/>
              <a:t>Исследование</a:t>
            </a:r>
            <a:endParaRPr lang="ru-RU" dirty="0"/>
          </a:p>
        </p:txBody>
      </p:sp>
      <p:pic>
        <p:nvPicPr>
          <p:cNvPr id="2050" name="Picture 2" descr="http://www.krugovorot.ru/image/cache/data/ruspod/322807-800x60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51720" y="1844824"/>
            <a:ext cx="4800535" cy="3600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33686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332656"/>
            <a:ext cx="7128792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/>
              <a:t> </a:t>
            </a:r>
            <a:r>
              <a:rPr lang="ru-RU" b="1" dirty="0" smtClean="0"/>
              <a:t>Развлекательный </a:t>
            </a:r>
            <a:r>
              <a:rPr lang="ru-RU" b="1" dirty="0"/>
              <a:t>центр </a:t>
            </a:r>
            <a:r>
              <a:rPr lang="ru-RU" b="1" i="1" dirty="0"/>
              <a:t>«Кошкин дом»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51520" y="1741917"/>
            <a:ext cx="2736304" cy="151216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atin typeface="Comic Sans MS" panose="030F0702030302020204" pitchFamily="66" charset="0"/>
              </a:rPr>
              <a:t>Музыкальная гостиная (гармонь и балалайка)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6228184" y="4057171"/>
            <a:ext cx="2736304" cy="151216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Comic Sans MS" panose="030F0702030302020204" pitchFamily="66" charset="0"/>
              </a:rPr>
              <a:t>Кинозал (мультфильмы про котов, русские народные сказки)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6228184" y="1741916"/>
            <a:ext cx="2736304" cy="151216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latin typeface="Comic Sans MS" panose="030F0702030302020204" pitchFamily="66" charset="0"/>
              </a:rPr>
              <a:t>Кафе «Сливки» (Мама Кошка будет проводить игры с угощением (сметана и блины, чай c баранками), загадывать загадки)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251520" y="4057171"/>
            <a:ext cx="2736304" cy="151216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Comic Sans MS" panose="030F0702030302020204" pitchFamily="66" charset="0"/>
              </a:rPr>
              <a:t>Музей истории (история больших и маленьких кошек)</a:t>
            </a:r>
          </a:p>
          <a:p>
            <a:pPr algn="ctr"/>
            <a:endParaRPr lang="ru-RU" dirty="0">
              <a:latin typeface="Comic Sans MS" panose="030F0702030302020204" pitchFamily="66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275856" y="4057171"/>
            <a:ext cx="2736304" cy="151216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latin typeface="Comic Sans MS" panose="030F0702030302020204" pitchFamily="66" charset="0"/>
              </a:rPr>
              <a:t>Творческая мастерская (мастер-классы: вязанные котики, коты из соломки, интересные игрушки «Котейки»)</a:t>
            </a:r>
            <a:endParaRPr lang="ru-RU" sz="1600" dirty="0">
              <a:latin typeface="Comic Sans MS" panose="030F0702030302020204" pitchFamily="66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3275856" y="1741917"/>
            <a:ext cx="2736304" cy="151216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Comic Sans MS" panose="030F0702030302020204" pitchFamily="66" charset="0"/>
              </a:rPr>
              <a:t>Сувенирный ларец (фигурки кошек, кошки-семья и т. п.)</a:t>
            </a:r>
          </a:p>
        </p:txBody>
      </p:sp>
    </p:spTree>
    <p:extLst>
      <p:ext uri="{BB962C8B-B14F-4D97-AF65-F5344CB8AC3E}">
        <p14:creationId xmlns:p14="http://schemas.microsoft.com/office/powerpoint/2010/main" val="2132287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/>
              <a:t>Музыкальная гостиная</a:t>
            </a:r>
            <a:r>
              <a:rPr lang="ru-RU" dirty="0"/>
              <a:t> </a:t>
            </a: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55975" y="404664"/>
            <a:ext cx="4408381" cy="2952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9592" y="116632"/>
            <a:ext cx="3168352" cy="42244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12420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/>
              <a:t> </a:t>
            </a:r>
            <a:r>
              <a:rPr lang="ru-RU" b="1" i="1" dirty="0"/>
              <a:t>Сувенирный ларец </a:t>
            </a:r>
            <a:endParaRPr lang="ru-RU" dirty="0"/>
          </a:p>
        </p:txBody>
      </p:sp>
      <p:pic>
        <p:nvPicPr>
          <p:cNvPr id="2052" name="Picture 4" descr="Сито для заварки чая, которое крепится к чашке с помощью фигурки котенка.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63688" y="692696"/>
            <a:ext cx="2909958" cy="29099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72527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400" b="1" kern="1200" dirty="0" smtClean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 </a:t>
            </a:r>
            <a:r>
              <a:rPr lang="ru-RU" b="1" i="1" dirty="0"/>
              <a:t>Кафе «Сливки»</a:t>
            </a:r>
            <a:endParaRPr lang="ru-RU" dirty="0"/>
          </a:p>
        </p:txBody>
      </p:sp>
      <p:pic>
        <p:nvPicPr>
          <p:cNvPr id="3074" name="Picture 2" descr="http://galereika.org/_ph/121/2/169859371.jpg?141838403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80112" y="332656"/>
            <a:ext cx="3264297" cy="2905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AutoShape 4" descr="http://saintless.city/wp-content/uploads/2017/07/ga2_%D0%BC%D0%B0%D0%BD%D1%81%D0%B0%D1%80%D0%B4%D0%B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6" descr="http://saintless.city/wp-content/uploads/2017/07/ga2_%D0%BC%D0%B0%D0%BD%D1%81%D0%B0%D1%80%D0%B4%D0%B0.jp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7975" y="620688"/>
            <a:ext cx="4757741" cy="35683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33013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245</TotalTime>
  <Words>240</Words>
  <Application>Microsoft Office PowerPoint</Application>
  <PresentationFormat>Экран (4:3)</PresentationFormat>
  <Paragraphs>50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Воздушный поток</vt:lpstr>
      <vt:lpstr>Развитие туризма в Кинешме</vt:lpstr>
      <vt:lpstr>Цель проекта:  </vt:lpstr>
      <vt:lpstr> Исследование</vt:lpstr>
      <vt:lpstr> Исследование</vt:lpstr>
      <vt:lpstr> Исследование</vt:lpstr>
      <vt:lpstr> Развлекательный центр «Кошкин дом»</vt:lpstr>
      <vt:lpstr>Музыкальная гостиная </vt:lpstr>
      <vt:lpstr> Сувенирный ларец </vt:lpstr>
      <vt:lpstr> Кафе «Сливки»</vt:lpstr>
      <vt:lpstr>Музей истории </vt:lpstr>
      <vt:lpstr>Творческая мастерская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Развитие туризма в Кинешме</dc:title>
  <dc:creator>Admin</dc:creator>
  <cp:lastModifiedBy>Kabinet14</cp:lastModifiedBy>
  <cp:revision>17</cp:revision>
  <dcterms:created xsi:type="dcterms:W3CDTF">2018-04-06T15:26:40Z</dcterms:created>
  <dcterms:modified xsi:type="dcterms:W3CDTF">2018-06-20T09:13:37Z</dcterms:modified>
</cp:coreProperties>
</file>