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komanda-k.ru/%D0%A2%D0%B0%D1%82%D0%B0%D1%80%D1%81%D1%82%D0%B0%D0%BD/%D1%81%D0%B5%D0%BB%D0%BE-%D1%83%D1%8E%D1%82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1%81%D0%BA%D0%BE%D0%B2%D1%81%D0%BA%D0%B0%D1%8F_%D0%BE%D0%B1%D0%BB%D0%B0%D1%81%D1%82%D1%8C" TargetMode="External"/><Relationship Id="rId13" Type="http://schemas.openxmlformats.org/officeDocument/2006/relationships/hyperlink" Target="https://ru.wikipedia.org/wiki/%D0%9E%D1%80%D0%B4%D0%B5%D0%BD_%D0%9E%D1%82%D0%B5%D1%87%D0%B5%D1%81%D1%82%D0%B2%D0%B5%D0%BD%D0%BD%D0%BE%D0%B9_%D0%B2%D0%BE%D0%B9%D0%BD%D1%8B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s://ru.wikipedia.org/wiki/%D0%A1%D0%B0%D1%80%D0%B0%D1%82%D0%BE%D0%B2%D1%81%D0%BA%D0%B0%D1%8F_%D0%BE%D0%B1%D0%BB%D0%B0%D1%81%D1%82%D1%8C" TargetMode="External"/><Relationship Id="rId12" Type="http://schemas.openxmlformats.org/officeDocument/2006/relationships/hyperlink" Target="https://ru.wikipedia.org/wiki/%D0%9C%D0%B5%D0%B4%D0%B0%D0%BB%D1%8C_%C2%AB%D0%97%D0%BE%D0%BB%D0%BE%D1%82%D0%B0%D1%8F_%D0%97%D0%B2%D0%B5%D0%B7%D0%B4%D0%B0%C2%BB_(%D0%A1%D0%A1%D0%A1%D0%A0)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0%D0%B1%D0%BE%D1%87%D0%B5-%D0%BA%D1%80%D0%B5%D1%81%D1%82%D1%8C%D1%8F%D0%BD%D1%81%D0%BA%D0%B0%D1%8F_%D0%9A%D1%80%D0%B0%D1%81%D0%BD%D0%B0%D1%8F_%D0%B0%D1%80%D0%BC%D0%B8%D1%8F" TargetMode="External"/><Relationship Id="rId11" Type="http://schemas.openxmlformats.org/officeDocument/2006/relationships/hyperlink" Target="https://ru.wikipedia.org/wiki/%D0%9E%D1%80%D0%B4%D0%B5%D0%BD_%D0%9B%D0%B5%D0%BD%D0%B8%D0%BD%D0%B0" TargetMode="External"/><Relationship Id="rId5" Type="http://schemas.openxmlformats.org/officeDocument/2006/relationships/image" Target="../media/image9.gif"/><Relationship Id="rId10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4" Type="http://schemas.openxmlformats.org/officeDocument/2006/relationships/image" Target="../media/image8.jpeg"/><Relationship Id="rId9" Type="http://schemas.openxmlformats.org/officeDocument/2006/relationships/hyperlink" Target="https://ru.wikipedia.org/wiki/%D0%92%D0%B5%D1%80%D1%85%D0%BE%D0%B2%D0%BD%D1%8B%D0%B9_%D1%81%D0%BE%D0%B2%D0%B5%D1%82_%D0%A1%D0%A1%D0%A1%D0%A0" TargetMode="External"/><Relationship Id="rId1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5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0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Деревня Уют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620688"/>
            <a:ext cx="410445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01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Деревня находится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террритории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Сабинского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района, расположена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рядом с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рекой Малая Меша, в 14 км к юго-западу от поселка городского типа Богатые Сабы. На 2010 год - 237 жителей (татары).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301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Население занимается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полеводчество</a:t>
            </a:r>
            <a:r>
              <a:rPr lang="ru-RU" sz="1600" dirty="0" err="1" smtClean="0">
                <a:solidFill>
                  <a:schemeClr val="accent2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м</a:t>
            </a:r>
            <a:r>
              <a:rPr lang="ru-RU" sz="1600" dirty="0" smtClean="0">
                <a:solidFill>
                  <a:schemeClr val="accent2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скотоводчеством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6" name="Рисунок 5" descr="Команда Кочующие - Село Уют">
            <a:hlinkClick r:id="rId2" tgtFrame="&quot;_blank&quot;" tooltip="&quot;Команда Кочующие - Село Уют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764704"/>
            <a:ext cx="324036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omanda-k.ru/sites/default/files/12_5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708920"/>
            <a:ext cx="34563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932040" y="2852936"/>
            <a:ext cx="36004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/>
                </a:solidFill>
              </a:rPr>
              <a:t>Родная деревня</a:t>
            </a:r>
          </a:p>
          <a:p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Стоит </a:t>
            </a: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моя деревня </a:t>
            </a: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горке некрутой.</a:t>
            </a:r>
            <a:b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Родник с водой студеной от нас подать рукой.</a:t>
            </a:r>
            <a:b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Мне всё вокруг отрадно, </a:t>
            </a: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вкус воды знаком,</a:t>
            </a:r>
            <a:b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Люблю душой и телом я </a:t>
            </a: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всё </a:t>
            </a: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краю моем</a:t>
            </a:r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r>
              <a:rPr lang="ru-RU" sz="13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(Г. Тукай)</a:t>
            </a: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1331640" y="4437112"/>
            <a:ext cx="6264696" cy="144016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ҮЗ ИЛЕМ – АЛТЫН БИШЕК</a:t>
            </a:r>
          </a:p>
          <a:p>
            <a:pPr algn="ctr"/>
            <a:endParaRPr lang="tt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Родная сторона – золотая колыбел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6021288"/>
            <a:ext cx="8100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же дороже всего на свете для человека? </a:t>
            </a:r>
            <a:r>
              <a:rPr lang="ru-RU" dirty="0" smtClean="0">
                <a:solidFill>
                  <a:srgbClr val="FF0000"/>
                </a:solidFill>
              </a:rPr>
              <a:t>_ _ _ _ _ _ _ _ _ _ _ _ _ _ _ _ _ _ _ _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771800" y="5661248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16" descr="http://raskraska1.com/assets/images/resources/512/raskraska-karandash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5733256"/>
            <a:ext cx="378042" cy="504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Marat\Desktop\УЮТ\14516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0516" y="260649"/>
            <a:ext cx="3648405" cy="2736304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908720"/>
            <a:ext cx="2915816" cy="1340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Родом из деревни Уют Герой Советского Союза -</a:t>
            </a:r>
            <a:endParaRPr lang="ru-RU" dirty="0" smtClean="0"/>
          </a:p>
          <a:p>
            <a:pPr algn="ctr"/>
            <a:r>
              <a:rPr lang="ru-RU" dirty="0" err="1" smtClean="0"/>
              <a:t>Хазиев</a:t>
            </a:r>
            <a:r>
              <a:rPr lang="ru-RU" dirty="0" smtClean="0"/>
              <a:t> </a:t>
            </a:r>
            <a:r>
              <a:rPr lang="ru-RU" dirty="0" err="1" smtClean="0"/>
              <a:t>Валий</a:t>
            </a:r>
            <a:r>
              <a:rPr lang="ru-RU" dirty="0" smtClean="0"/>
              <a:t> </a:t>
            </a:r>
            <a:r>
              <a:rPr lang="ru-RU" dirty="0" err="1" smtClean="0"/>
              <a:t>Хазиахметович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  <p:pic>
        <p:nvPicPr>
          <p:cNvPr id="52226" name="Picture 2" descr="http://tatfrontu.ru/gallery2/d/4239-4/dsc048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2249470" cy="2736304"/>
          </a:xfrm>
          <a:prstGeom prst="rect">
            <a:avLst/>
          </a:prstGeom>
          <a:noFill/>
        </p:spPr>
      </p:pic>
      <p:pic>
        <p:nvPicPr>
          <p:cNvPr id="52228" name="Picture 4" descr="http://900igr.net/datai/istorija/Geroi-Sovetskogo-Sojuza/0001-001-9dekabrja-Den-Geroev-Otechest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861048"/>
            <a:ext cx="1559885" cy="2818284"/>
          </a:xfrm>
          <a:prstGeom prst="rect">
            <a:avLst/>
          </a:prstGeom>
          <a:noFill/>
        </p:spPr>
      </p:pic>
      <p:pic>
        <p:nvPicPr>
          <p:cNvPr id="52232" name="Picture 8" descr="http://coloringpagesf.com/wp-content/uploads/2016/09/caldecott-medal-coloring-pages-1.gif"/>
          <p:cNvPicPr>
            <a:picLocks noChangeAspect="1" noChangeArrowheads="1"/>
          </p:cNvPicPr>
          <p:nvPr/>
        </p:nvPicPr>
        <p:blipFill>
          <a:blip r:embed="rId5" cstate="print"/>
          <a:srcRect l="14482" t="13043" r="16007" b="13044"/>
          <a:stretch>
            <a:fillRect/>
          </a:stretch>
        </p:blipFill>
        <p:spPr bwMode="auto">
          <a:xfrm>
            <a:off x="6948264" y="3861048"/>
            <a:ext cx="1800200" cy="273630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9512" y="2924944"/>
            <a:ext cx="486003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Родился 9 июля 1925 года в селе Уют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Сабинского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крестьянской семье. Татарин. Работал бригадиром в колхозе.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6" tooltip="Рабоче-крестьянская Красная армия"/>
              </a:rPr>
              <a:t>Красной Армии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с января 1943 года. Тогда же принял военную присягу в пулемётном училище на станции Татищево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7" tooltip="Саратовская область"/>
              </a:rPr>
              <a:t>Саратовской области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урсантов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отправили на фронт в район города Великие Луки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8" tooltip="Псковская область"/>
              </a:rPr>
              <a:t>Псковской области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где располагался штаб 334-й стрелковой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дивизии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действующей армии с июня 1944 года. Участвовал в боях, освобождая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Белоруссию.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расноармеец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В. Х. 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Хазиев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скрываясь за кустами, подполз к амбразуре вражеского дзота и противотанковой гранатой заставил замолчать его пулемёт. 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Указом Президиума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9" tooltip="Верховный совет СССР"/>
              </a:rPr>
              <a:t>Верховного Совета СССР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от 22 июля 1944 года за образцовое выполнение боевых заданий командования на фронте борьбы с немецко-вражеским захватчиками и проявленные при этом мужество и героизм красноармейцу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Хазиеву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Валию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Хазиахметовичу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присвоено звание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10" tooltip="Герой Советского Союза"/>
              </a:rPr>
              <a:t>Героя Советского Союза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с вручением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11" tooltip="Орден Ленина"/>
              </a:rPr>
              <a:t>ордена Ленина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12" tooltip="Медаль «Золотая Звезда» (СССР)"/>
              </a:rPr>
              <a:t>медали «Золотая Звезда»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После войны В. Х. 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Хазиев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демобилизован. Жил и до выхода на пенсию работал в городе Зеленодольск Республики Татарстан. Умер 16 мая 1995 года.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Награждён орденами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11" tooltip="Орден Ленина"/>
              </a:rPr>
              <a:t>Ленина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13" tooltip="Орден Отечественной войны"/>
              </a:rPr>
              <a:t>Отечественной войны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1-й степени, медалями. Удостоен звания «Почётный гражданин города Витебска».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1999 году одной из улиц города Зеленодольска присвоено имя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  <a:hlinkClick r:id="rId10" tooltip="Герой Советского Союза"/>
              </a:rPr>
              <a:t>Героя Советского Союза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В. Х. 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Хазиева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96136" y="3429000"/>
            <a:ext cx="251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Раскрась медаль героя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" name="Picture 16" descr="http://raskraska1.com/assets/images/resources/512/raskraska-karandash-3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92080" y="3284984"/>
            <a:ext cx="378042" cy="504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saby.tatarstan.ru/file/Image/%D1%83%D1%8E%D1%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894844" cy="252028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0" y="332656"/>
            <a:ext cx="259228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2013 году была построена мечеть </a:t>
            </a:r>
            <a:endParaRPr lang="ru-RU" dirty="0"/>
          </a:p>
        </p:txBody>
      </p:sp>
      <p:pic>
        <p:nvPicPr>
          <p:cNvPr id="51212" name="Picture 12" descr="http://os1.i.ua/3/1/13179166_44b48e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11516" y="4108060"/>
            <a:ext cx="3086311" cy="2016224"/>
          </a:xfrm>
          <a:prstGeom prst="rect">
            <a:avLst/>
          </a:prstGeom>
          <a:noFill/>
        </p:spPr>
      </p:pic>
      <p:pic>
        <p:nvPicPr>
          <p:cNvPr id="51214" name="Picture 14" descr="https://im0-tub-ru.yandex.net/i?id=99dcd799c063ebc81d78c25cc9355a11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087720" y="4113076"/>
            <a:ext cx="3096345" cy="201622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51520" y="3068960"/>
            <a:ext cx="4414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Рисунки вышивок на ковриках для молитв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76056" y="3717032"/>
            <a:ext cx="3888432" cy="28803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16" name="Picture 16" descr="http://raskraska1.com/assets/images/resources/512/raskraska-karandash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861048"/>
            <a:ext cx="378042" cy="50405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436096" y="3356992"/>
            <a:ext cx="322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«Вышейте» и вы свои коврики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51218" name="Picture 18" descr="http://www.the-coloring.com/wp-content/uploads/2012/10/Coloring-Pictures-of-Church-At-Night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620688"/>
            <a:ext cx="2570289" cy="2304256"/>
          </a:xfrm>
          <a:prstGeom prst="rect">
            <a:avLst/>
          </a:prstGeom>
          <a:noFill/>
        </p:spPr>
      </p:pic>
      <p:sp>
        <p:nvSpPr>
          <p:cNvPr id="22" name="Стрелка вправо 21"/>
          <p:cNvSpPr/>
          <p:nvPr/>
        </p:nvSpPr>
        <p:spPr>
          <a:xfrm>
            <a:off x="4427984" y="1196752"/>
            <a:ext cx="136815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372200" y="188640"/>
            <a:ext cx="1940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Раскрась мечеть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4" name="Picture 16" descr="http://raskraska1.com/assets/images/resources/512/raskraska-karandash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260648"/>
            <a:ext cx="378042" cy="504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</TotalTime>
  <Words>150</Words>
  <Application>Microsoft Office PowerPoint</Application>
  <PresentationFormat>Экран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Marat</dc:creator>
  <cp:lastModifiedBy>Marat</cp:lastModifiedBy>
  <cp:revision>9</cp:revision>
  <dcterms:created xsi:type="dcterms:W3CDTF">2017-10-25T14:15:57Z</dcterms:created>
  <dcterms:modified xsi:type="dcterms:W3CDTF">2017-10-25T15:43:36Z</dcterms:modified>
</cp:coreProperties>
</file>