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DBEAA-02D9-4FD5-A861-3A0DA451A1D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59C0-9D3F-4A9B-84DC-EBF86E1AC3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DBEAA-02D9-4FD5-A861-3A0DA451A1D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59C0-9D3F-4A9B-84DC-EBF86E1AC3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DBEAA-02D9-4FD5-A861-3A0DA451A1D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59C0-9D3F-4A9B-84DC-EBF86E1AC3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DBEAA-02D9-4FD5-A861-3A0DA451A1D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59C0-9D3F-4A9B-84DC-EBF86E1AC3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DBEAA-02D9-4FD5-A861-3A0DA451A1D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59C0-9D3F-4A9B-84DC-EBF86E1AC3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DBEAA-02D9-4FD5-A861-3A0DA451A1D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59C0-9D3F-4A9B-84DC-EBF86E1AC3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DBEAA-02D9-4FD5-A861-3A0DA451A1D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59C0-9D3F-4A9B-84DC-EBF86E1AC3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DBEAA-02D9-4FD5-A861-3A0DA451A1D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59C0-9D3F-4A9B-84DC-EBF86E1AC3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DBEAA-02D9-4FD5-A861-3A0DA451A1D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59C0-9D3F-4A9B-84DC-EBF86E1AC3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DBEAA-02D9-4FD5-A861-3A0DA451A1D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59C0-9D3F-4A9B-84DC-EBF86E1AC3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DBEAA-02D9-4FD5-A861-3A0DA451A1D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59C0-9D3F-4A9B-84DC-EBF86E1AC3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5DBEAA-02D9-4FD5-A861-3A0DA451A1D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A59C0-9D3F-4A9B-84DC-EBF86E1AC31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ÐÐ°ÑÑÐ¸Ð½ÐºÐ¸ Ð¿Ð¾ Ð·Ð°Ð¿ÑÐ¾ÑÑ ÑÐ¾Ð½ Ð´Ð»Ñ Ð¿ÑÐµÐ·ÐµÐ½ÑÐ°ÑÐ¸Ð¸ Ð¿Ð¾ Ð¼Ð°ÑÐµÐ¼Ð°ÑÐ¸Ðº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789040"/>
            <a:ext cx="2448272" cy="1872208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</a:t>
            </a:r>
            <a:r>
              <a:rPr lang="ru-RU" sz="24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Выполнила: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студентка                                                                            группы 11- ГД                                                                             </a:t>
            </a:r>
            <a:r>
              <a:rPr 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Тюжина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Дарья</a:t>
            </a: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2852936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/>
              <a:t>Преподаватель:</a:t>
            </a:r>
          </a:p>
          <a:p>
            <a:r>
              <a:rPr lang="ru-RU" sz="2400" dirty="0" smtClean="0"/>
              <a:t>Егорова Ирина Игоревна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707904" y="5949280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Москва, 2018 г.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836712"/>
            <a:ext cx="7293920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Математика вокруг </a:t>
            </a:r>
          </a:p>
          <a:p>
            <a:pPr algn="ctr"/>
            <a:r>
              <a:rPr lang="ru-RU" sz="6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нас</a:t>
            </a:r>
            <a:endParaRPr lang="ru-RU" sz="6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1030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 r="1918"/>
          <a:stretch>
            <a:fillRect/>
          </a:stretch>
        </p:blipFill>
        <p:spPr bwMode="auto">
          <a:xfrm>
            <a:off x="7050120" y="5301208"/>
            <a:ext cx="1698344" cy="1224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ÐÐ»Ð°Ð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ÐÐ»Ð°Ð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ÐÐ»Ð°Ð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75456"/>
            <a:ext cx="9144000" cy="8160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Ð»Ð°Ð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ÐÐ»Ð°Ð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3512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ÐÐ»Ð°Ð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ÐÐ»Ð°Ð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ÐÐ»Ð°Ð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ÐÐ»Ð°Ð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ÐÐ»Ð°Ð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22</Words>
  <Application>Microsoft Office PowerPoint</Application>
  <PresentationFormat>Экран (4:3)</PresentationFormat>
  <Paragraphs>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в жизни</dc:title>
  <dc:creator>Торалей</dc:creator>
  <cp:lastModifiedBy>Торалей</cp:lastModifiedBy>
  <cp:revision>25</cp:revision>
  <dcterms:created xsi:type="dcterms:W3CDTF">2018-06-18T16:36:14Z</dcterms:created>
  <dcterms:modified xsi:type="dcterms:W3CDTF">2018-06-18T17:31:04Z</dcterms:modified>
</cp:coreProperties>
</file>