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1" r:id="rId5"/>
    <p:sldId id="262" r:id="rId6"/>
    <p:sldId id="263" r:id="rId7"/>
    <p:sldId id="265" r:id="rId8"/>
    <p:sldId id="266" r:id="rId9"/>
    <p:sldId id="268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6084-8448-4A34-884F-0E0CDFD84FAB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A5FC4-45E2-4D11-96B3-007CA58FE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«У Лукоморья дуб зеленый»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869160"/>
            <a:ext cx="3672408" cy="144016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ГБОУ СОШ №296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Фрунзенского района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Санкт-Петербург 2018г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Учитель-логопед Ворончихина А.Н.</a:t>
            </a:r>
          </a:p>
          <a:p>
            <a:endParaRPr lang="ru-RU" dirty="0"/>
          </a:p>
        </p:txBody>
      </p:sp>
      <p:pic>
        <p:nvPicPr>
          <p:cNvPr id="12290" name="Picture 2" descr="ÐÐ°ÑÑÐ¸Ð½ÐºÐ¸ Ð¿Ð¾ Ð·Ð°Ð¿ÑÐ¾ÑÑ ÐºÐ°ÑÑÐ¸Ð½ÐºÐ¸ Ðº ÑÐºÐ°Ð·ÐºÐ°Ð¼ Ð°.Ñ.Ð¿ÑÑÐºÐ¸Ð½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5641089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259632" y="332656"/>
            <a:ext cx="7128792" cy="2304256"/>
          </a:xfrm>
        </p:spPr>
        <p:txBody>
          <a:bodyPr>
            <a:noAutofit/>
          </a:bodyPr>
          <a:lstStyle/>
          <a:p>
            <a:r>
              <a:rPr lang="ru-RU" sz="1800" dirty="0"/>
              <a:t>Подвижная игра " Шмель"(запись "Полёт шмеля")</a:t>
            </a:r>
            <a:br>
              <a:rPr lang="ru-RU" sz="1800" dirty="0"/>
            </a:br>
            <a:r>
              <a:rPr lang="ru-RU" sz="1800" dirty="0"/>
              <a:t>Тут князь очень уменьшился       </a:t>
            </a:r>
            <a:r>
              <a:rPr lang="ru-RU" sz="1800" dirty="0">
                <a:solidFill>
                  <a:schemeClr val="bg2"/>
                </a:solidFill>
              </a:rPr>
              <a:t> Дети приседают.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             Шмелем </a:t>
            </a:r>
            <a:r>
              <a:rPr lang="ru-RU" sz="1800" dirty="0"/>
              <a:t>он оборотился               </a:t>
            </a:r>
            <a:r>
              <a:rPr lang="ru-RU" sz="1800" dirty="0">
                <a:solidFill>
                  <a:schemeClr val="bg2"/>
                </a:solidFill>
              </a:rPr>
              <a:t> Встают, выполняют мелкие </a:t>
            </a:r>
            <a:r>
              <a:rPr lang="ru-RU" sz="1800" dirty="0" smtClean="0">
                <a:solidFill>
                  <a:schemeClr val="bg2"/>
                </a:solidFill>
              </a:rPr>
              <a:t>взмахи </a:t>
            </a:r>
            <a:r>
              <a:rPr lang="ru-RU" sz="1800" dirty="0">
                <a:solidFill>
                  <a:schemeClr val="bg2"/>
                </a:solidFill>
              </a:rPr>
              <a:t>руками, жужжат.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            Полетел </a:t>
            </a:r>
            <a:r>
              <a:rPr lang="ru-RU" sz="1800" dirty="0"/>
              <a:t> и зажужжал             </a:t>
            </a:r>
            <a:r>
              <a:rPr lang="ru-RU" sz="1800" dirty="0">
                <a:solidFill>
                  <a:schemeClr val="bg2"/>
                </a:solidFill>
              </a:rPr>
              <a:t>   Бегут на носочках. взмахивая </a:t>
            </a:r>
            <a:r>
              <a:rPr lang="ru-RU" sz="1800" dirty="0" smtClean="0">
                <a:solidFill>
                  <a:schemeClr val="bg2"/>
                </a:solidFill>
              </a:rPr>
              <a:t>руками.</a:t>
            </a:r>
            <a:br>
              <a:rPr lang="ru-RU" sz="1800" dirty="0" smtClean="0">
                <a:solidFill>
                  <a:schemeClr val="bg2"/>
                </a:solidFill>
              </a:rPr>
            </a:br>
            <a:r>
              <a:rPr lang="ru-RU" sz="1800" dirty="0" smtClean="0"/>
              <a:t>Судно </a:t>
            </a:r>
            <a:r>
              <a:rPr lang="ru-RU" sz="1800" dirty="0"/>
              <a:t>на море </a:t>
            </a:r>
            <a:r>
              <a:rPr lang="ru-RU" sz="1800" dirty="0" smtClean="0"/>
              <a:t>догнал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Потихоньку опустился               </a:t>
            </a:r>
            <a:r>
              <a:rPr lang="ru-RU" sz="1800" dirty="0">
                <a:solidFill>
                  <a:schemeClr val="bg2"/>
                </a:solidFill>
              </a:rPr>
              <a:t>  Вновь </a:t>
            </a:r>
            <a:r>
              <a:rPr lang="ru-RU" sz="1800" dirty="0" smtClean="0">
                <a:solidFill>
                  <a:schemeClr val="bg2"/>
                </a:solidFill>
              </a:rPr>
              <a:t>приседают.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</a:t>
            </a:r>
            <a:r>
              <a:rPr lang="ru-RU" sz="1800" dirty="0"/>
              <a:t>корму - и в щель забился.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Содержимое 3" descr="26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1" y="2780928"/>
            <a:ext cx="4704522" cy="35283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/>
          <a:lstStyle/>
          <a:p>
            <a:r>
              <a:rPr lang="ru-RU" dirty="0" smtClean="0"/>
              <a:t>Подскажи… </a:t>
            </a:r>
            <a:r>
              <a:rPr lang="ru-RU" sz="2400" dirty="0" smtClean="0"/>
              <a:t>из какой сказки</a:t>
            </a:r>
            <a:r>
              <a:rPr lang="en-US" sz="2400" dirty="0" smtClean="0"/>
              <a:t>?</a:t>
            </a:r>
            <a:endParaRPr lang="ru-RU" sz="2400" dirty="0"/>
          </a:p>
        </p:txBody>
      </p:sp>
      <p:pic>
        <p:nvPicPr>
          <p:cNvPr id="4" name="Содержимое 3" descr="1296899563_zolotoy_petush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4476750" cy="3162300"/>
          </a:xfrm>
        </p:spPr>
      </p:pic>
      <p:pic>
        <p:nvPicPr>
          <p:cNvPr id="21506" name="Picture 2" descr="C:\Users\Капитошки\Desktop\а с пушкин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140968"/>
            <a:ext cx="4572000" cy="3429000"/>
          </a:xfrm>
          <a:prstGeom prst="rect">
            <a:avLst/>
          </a:prstGeom>
          <a:noFill/>
        </p:spPr>
      </p:pic>
      <p:pic>
        <p:nvPicPr>
          <p:cNvPr id="21507" name="Picture 3" descr="C:\Users\Капитошки\Desktop\а с пушкин\ekaterina_chemodina_skazka_o_zolotom_petushke.s.pushk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60648"/>
            <a:ext cx="2441637" cy="3488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txBody>
          <a:bodyPr/>
          <a:lstStyle/>
          <a:p>
            <a:r>
              <a:rPr lang="ru-RU" dirty="0" smtClean="0"/>
              <a:t>Семейка слова…</a:t>
            </a:r>
            <a:endParaRPr lang="ru-RU" dirty="0"/>
          </a:p>
        </p:txBody>
      </p:sp>
      <p:pic>
        <p:nvPicPr>
          <p:cNvPr id="4" name="Содержимое 3" descr="img752982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4813" y="1600201"/>
            <a:ext cx="3702208" cy="2044824"/>
          </a:xfrm>
        </p:spPr>
      </p:pic>
      <p:pic>
        <p:nvPicPr>
          <p:cNvPr id="22530" name="Picture 2" descr="C:\Users\Капитошки\Desktop\а с пушкин\20120503_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0648"/>
            <a:ext cx="2716764" cy="1700808"/>
          </a:xfrm>
          <a:prstGeom prst="rect">
            <a:avLst/>
          </a:prstGeom>
          <a:noFill/>
        </p:spPr>
      </p:pic>
      <p:pic>
        <p:nvPicPr>
          <p:cNvPr id="22531" name="Picture 3" descr="C:\Users\Капитошки\Desktop\а с пушкин\pushkin2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480" y="3861048"/>
            <a:ext cx="5682680" cy="2664296"/>
          </a:xfrm>
          <a:prstGeom prst="rect">
            <a:avLst/>
          </a:prstGeom>
          <a:noFill/>
        </p:spPr>
      </p:pic>
      <p:pic>
        <p:nvPicPr>
          <p:cNvPr id="22532" name="Picture 4" descr="C:\Users\Капитошки\Desktop\а с пушкин\Zorepal-e152440594667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3560" y="2492896"/>
            <a:ext cx="3960440" cy="29565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/>
          <a:lstStyle/>
          <a:p>
            <a:r>
              <a:rPr lang="ru-RU" dirty="0" smtClean="0"/>
              <a:t>Подскажи… </a:t>
            </a:r>
            <a:r>
              <a:rPr lang="ru-RU" sz="2400" dirty="0" smtClean="0"/>
              <a:t>из какой сказки</a:t>
            </a:r>
            <a:r>
              <a:rPr lang="en-US" sz="2400" dirty="0" smtClean="0"/>
              <a:t>?</a:t>
            </a:r>
            <a:endParaRPr lang="ru-RU" sz="2400" dirty="0"/>
          </a:p>
        </p:txBody>
      </p:sp>
      <p:pic>
        <p:nvPicPr>
          <p:cNvPr id="4" name="Содержимое 3" descr="242822.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60648"/>
            <a:ext cx="3618094" cy="2692896"/>
          </a:xfrm>
        </p:spPr>
      </p:pic>
      <p:pic>
        <p:nvPicPr>
          <p:cNvPr id="23554" name="Picture 2" descr="C:\Users\Капитошки\Desktop\а с пушкин\mc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68960"/>
            <a:ext cx="3714914" cy="2806824"/>
          </a:xfrm>
          <a:prstGeom prst="rect">
            <a:avLst/>
          </a:prstGeom>
          <a:noFill/>
        </p:spPr>
      </p:pic>
      <p:pic>
        <p:nvPicPr>
          <p:cNvPr id="23555" name="Picture 3" descr="C:\Users\Капитошки\Desktop\а с пушкин\hqdefault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3707904" cy="2780928"/>
          </a:xfrm>
          <a:prstGeom prst="rect">
            <a:avLst/>
          </a:prstGeom>
          <a:noFill/>
        </p:spPr>
      </p:pic>
      <p:pic>
        <p:nvPicPr>
          <p:cNvPr id="23556" name="Picture 4" descr="C:\Users\Капитошки\Desktop\а с пушкин\Без назван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5" y="4149080"/>
            <a:ext cx="3616547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«Составь и прочитай слова».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тан, Сал,</a:t>
            </a:r>
          </a:p>
          <a:p>
            <a:r>
              <a:rPr lang="ru-RU" dirty="0" err="1"/>
              <a:t>дон,Гви</a:t>
            </a:r>
            <a:r>
              <a:rPr lang="ru-RU" dirty="0"/>
              <a:t>,</a:t>
            </a:r>
          </a:p>
          <a:p>
            <a:r>
              <a:rPr lang="ru-RU" dirty="0" err="1"/>
              <a:t>сей,Е,ли</a:t>
            </a:r>
            <a:r>
              <a:rPr lang="ru-RU" dirty="0"/>
              <a:t>.</a:t>
            </a:r>
          </a:p>
          <a:p>
            <a:r>
              <a:rPr lang="ru-RU" dirty="0" err="1"/>
              <a:t>дон,Да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Назови сказки.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2736304" cy="23622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>
                <a:solidFill>
                  <a:schemeClr val="tx2"/>
                </a:solidFill>
              </a:rPr>
              <a:t>ВОТ И СКАЗКАМ ВСЕМ КОНЕЦ</a:t>
            </a:r>
            <a:r>
              <a:rPr lang="ru-RU" sz="5400" dirty="0" smtClean="0">
                <a:solidFill>
                  <a:schemeClr val="tx2"/>
                </a:solidFill>
              </a:rPr>
              <a:t>, а кто слушал  </a:t>
            </a:r>
            <a:r>
              <a:rPr lang="ru-RU" sz="5400" dirty="0" smtClean="0">
                <a:solidFill>
                  <a:srgbClr val="C00000"/>
                </a:solidFill>
              </a:rPr>
              <a:t>МОЛОДЕЦ</a:t>
            </a:r>
            <a:r>
              <a:rPr lang="ru-RU" sz="5400" dirty="0" smtClean="0">
                <a:solidFill>
                  <a:schemeClr val="tx2"/>
                </a:solidFill>
              </a:rPr>
              <a:t>!</a:t>
            </a:r>
            <a:endParaRPr lang="ru-RU" sz="54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/>
              <a:t>                                                         </a:t>
            </a:r>
          </a:p>
        </p:txBody>
      </p:sp>
      <p:pic>
        <p:nvPicPr>
          <p:cNvPr id="24578" name="Picture 2" descr="C:\Users\Капитошки\Desktop\а с пушкин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4602088" cy="3190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980728"/>
            <a:ext cx="2304256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3798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44074"/>
            <a:ext cx="5184576" cy="623374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sz="2000" dirty="0"/>
              <a:t>        Был Пушкин маленьким когда-то</a:t>
            </a:r>
            <a:br>
              <a:rPr lang="ru-RU" sz="2000" dirty="0"/>
            </a:br>
            <a:r>
              <a:rPr lang="ru-RU" sz="2000" dirty="0"/>
              <a:t>        Любил играть, как вы ребята</a:t>
            </a:r>
            <a:br>
              <a:rPr lang="ru-RU" sz="2000" dirty="0"/>
            </a:br>
            <a:r>
              <a:rPr lang="ru-RU" sz="2000" dirty="0"/>
              <a:t>        И петь любил, и танцевать</a:t>
            </a:r>
            <a:br>
              <a:rPr lang="ru-RU" sz="2000" dirty="0"/>
            </a:br>
            <a:r>
              <a:rPr lang="ru-RU" sz="2000" dirty="0"/>
              <a:t>        И вечером под сказки</a:t>
            </a:r>
            <a:br>
              <a:rPr lang="ru-RU" sz="2000" dirty="0"/>
            </a:br>
            <a:r>
              <a:rPr lang="ru-RU" sz="2000" dirty="0"/>
              <a:t>       </a:t>
            </a:r>
            <a:r>
              <a:rPr lang="ru-RU" sz="2000" dirty="0" smtClean="0"/>
              <a:t>                     </a:t>
            </a:r>
            <a:r>
              <a:rPr lang="ru-RU" sz="2000" dirty="0"/>
              <a:t>Тихонько засыпать.                       </a:t>
            </a:r>
          </a:p>
        </p:txBody>
      </p:sp>
      <p:pic>
        <p:nvPicPr>
          <p:cNvPr id="4" name="Содержимое 3" descr="nyanya-pushk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276872"/>
            <a:ext cx="6048672" cy="432048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Подскажи…</a:t>
            </a:r>
            <a:r>
              <a:rPr lang="ru-RU" sz="1800" dirty="0" smtClean="0"/>
              <a:t>из какой сказки герои</a:t>
            </a:r>
            <a:r>
              <a:rPr lang="en-US" sz="1800" dirty="0" smtClean="0"/>
              <a:t>?</a:t>
            </a:r>
            <a:endParaRPr lang="ru-RU" sz="1800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060496"/>
            <a:ext cx="3311252" cy="4009212"/>
          </a:xfrm>
        </p:spPr>
      </p:pic>
      <p:pic>
        <p:nvPicPr>
          <p:cNvPr id="17410" name="Picture 2" descr="C:\Users\Капитошки\Desktop\а с пушкин\Без назван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5" y="1988839"/>
            <a:ext cx="2952329" cy="420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«КАК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Я…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map4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394560"/>
            <a:ext cx="6696744" cy="47146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предложение…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Золотая, океане, в,   живёт, рыбка</a:t>
            </a:r>
          </a:p>
        </p:txBody>
      </p:sp>
      <p:pic>
        <p:nvPicPr>
          <p:cNvPr id="18434" name="Picture 2" descr="C:\Users\Капитошки\Desktop\а с пушкин\ab51b06d393a7f42f933462ea020ca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5328592" cy="4000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Скажи наоборот…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Старик добрый, а старуха …</a:t>
            </a:r>
            <a:r>
              <a:rPr lang="ru-RU" dirty="0">
                <a:solidFill>
                  <a:schemeClr val="bg2"/>
                </a:solidFill>
              </a:rPr>
              <a:t>злая</a:t>
            </a:r>
            <a:r>
              <a:rPr lang="ru-RU" dirty="0"/>
              <a:t>.</a:t>
            </a:r>
          </a:p>
          <a:p>
            <a:r>
              <a:rPr lang="ru-RU" dirty="0"/>
              <a:t>Старуха строптивая, а старик …</a:t>
            </a:r>
            <a:r>
              <a:rPr lang="ru-RU" dirty="0">
                <a:solidFill>
                  <a:schemeClr val="bg2"/>
                </a:solidFill>
              </a:rPr>
              <a:t>покорный</a:t>
            </a:r>
            <a:r>
              <a:rPr lang="ru-RU" dirty="0"/>
              <a:t>.</a:t>
            </a:r>
          </a:p>
          <a:p>
            <a:r>
              <a:rPr lang="ru-RU" dirty="0"/>
              <a:t>Сначала море спокойное, а потом …</a:t>
            </a:r>
            <a:r>
              <a:rPr lang="ru-RU" dirty="0">
                <a:solidFill>
                  <a:schemeClr val="bg2"/>
                </a:solidFill>
              </a:rPr>
              <a:t>бурное</a:t>
            </a:r>
            <a:r>
              <a:rPr lang="ru-RU" dirty="0"/>
              <a:t>.</a:t>
            </a:r>
          </a:p>
          <a:p>
            <a:r>
              <a:rPr lang="ru-RU" dirty="0"/>
              <a:t>Землянка  старая, а терем…</a:t>
            </a:r>
            <a:r>
              <a:rPr lang="ru-RU" dirty="0">
                <a:solidFill>
                  <a:schemeClr val="bg2"/>
                </a:solidFill>
              </a:rPr>
              <a:t>новый</a:t>
            </a:r>
            <a:r>
              <a:rPr lang="ru-RU" dirty="0"/>
              <a:t>.</a:t>
            </a:r>
          </a:p>
          <a:p>
            <a:r>
              <a:rPr lang="ru-RU" dirty="0"/>
              <a:t>Одежда у старика  бедная, а у боярыни… </a:t>
            </a:r>
            <a:r>
              <a:rPr lang="ru-RU" dirty="0">
                <a:solidFill>
                  <a:schemeClr val="bg2"/>
                </a:solidFill>
              </a:rPr>
              <a:t>богатая</a:t>
            </a:r>
            <a:r>
              <a:rPr lang="ru-RU" dirty="0"/>
              <a:t>.</a:t>
            </a:r>
          </a:p>
          <a:p>
            <a:r>
              <a:rPr lang="ru-RU" dirty="0"/>
              <a:t>Землянка  низкая, а терем… </a:t>
            </a:r>
            <a:r>
              <a:rPr lang="ru-RU" dirty="0">
                <a:solidFill>
                  <a:schemeClr val="bg2"/>
                </a:solidFill>
              </a:rPr>
              <a:t>высокий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9458" name="Picture 2" descr="C:\Users\Капитошки\Desktop\а с пушкин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592" y="188640"/>
            <a:ext cx="2216974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Подскажи… </a:t>
            </a:r>
            <a:r>
              <a:rPr lang="ru-RU" sz="2400" dirty="0" smtClean="0"/>
              <a:t>из какой сказки</a:t>
            </a:r>
            <a:r>
              <a:rPr lang="en-US" sz="2400" dirty="0" smtClean="0"/>
              <a:t>?</a:t>
            </a:r>
            <a:endParaRPr lang="ru-RU" sz="2400" dirty="0"/>
          </a:p>
        </p:txBody>
      </p:sp>
      <p:pic>
        <p:nvPicPr>
          <p:cNvPr id="4" name="Содержимое 3" descr="0c20b2bda27cca7b9b991bf9045ce09c-640x5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952328" cy="2361862"/>
          </a:xfrm>
        </p:spPr>
      </p:pic>
      <p:pic>
        <p:nvPicPr>
          <p:cNvPr id="20482" name="Picture 2" descr="C:\Users\Капитошки\Desktop\а с пушкин\78f3da468b4def97f34ab52b35813a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140968"/>
            <a:ext cx="6648326" cy="3448819"/>
          </a:xfrm>
          <a:prstGeom prst="rect">
            <a:avLst/>
          </a:prstGeom>
          <a:noFill/>
        </p:spPr>
      </p:pic>
      <p:pic>
        <p:nvPicPr>
          <p:cNvPr id="20483" name="Picture 3" descr="C:\Users\Капитошки\Desktop\а с пушкин\cs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124744"/>
            <a:ext cx="3528392" cy="2665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 звали главного героя</a:t>
            </a:r>
            <a:r>
              <a:rPr lang="en-US" sz="2400" dirty="0" smtClean="0"/>
              <a:t>?</a:t>
            </a:r>
            <a:r>
              <a:rPr lang="ru-RU" sz="2400" dirty="0" smtClean="0"/>
              <a:t> (</a:t>
            </a:r>
            <a:r>
              <a:rPr lang="ru-RU" sz="2400" dirty="0" err="1" smtClean="0"/>
              <a:t>Зв.-букв</a:t>
            </a:r>
            <a:r>
              <a:rPr lang="ru-RU" sz="2400" dirty="0" smtClean="0"/>
              <a:t>. Анализ)</a:t>
            </a:r>
            <a:endParaRPr lang="ru-RU" sz="2400" dirty="0"/>
          </a:p>
        </p:txBody>
      </p:sp>
      <p:pic>
        <p:nvPicPr>
          <p:cNvPr id="4" name="Содержимое 3" descr="Skazka-o-care-Saltan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412776"/>
            <a:ext cx="5895782" cy="492683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128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«У Лукоморья дуб зеленый» </vt:lpstr>
      <vt:lpstr>Слайд 2</vt:lpstr>
      <vt:lpstr>        Был Пушкин маленьким когда-то         Любил играть, как вы ребята         И петь любил, и танцевать         И вечером под сказки                             Тихонько засыпать.                       </vt:lpstr>
      <vt:lpstr>Подскажи…из какой сказки герои?</vt:lpstr>
      <vt:lpstr>«КАКАЯ Я…?»</vt:lpstr>
      <vt:lpstr>Собери предложение…</vt:lpstr>
      <vt:lpstr>Скажи наоборот… </vt:lpstr>
      <vt:lpstr>Подскажи… из какой сказки?</vt:lpstr>
      <vt:lpstr>Как звали главного героя? (Зв.-букв. Анализ)</vt:lpstr>
      <vt:lpstr>Подвижная игра " Шмель"(запись "Полёт шмеля") Тут князь очень уменьшился        Дети приседают.                     Шмелем он оборотился                Встают, выполняют мелкие взмахи руками, жужжат.                    Полетел  и зажужжал                Бегут на носочках. взмахивая руками. Судно на море догнал Потихоньку опустился                 Вновь приседают. На корму - и в щель забился. </vt:lpstr>
      <vt:lpstr>Подскажи… из какой сказки?</vt:lpstr>
      <vt:lpstr>Семейка слова…</vt:lpstr>
      <vt:lpstr>Подскажи… из какой сказки?</vt:lpstr>
      <vt:lpstr>«Составь и прочитай слова».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 Лукоморья дуб зеленый» </dc:title>
  <dc:creator>Капитошки</dc:creator>
  <cp:lastModifiedBy>Капитошки</cp:lastModifiedBy>
  <cp:revision>34</cp:revision>
  <dcterms:created xsi:type="dcterms:W3CDTF">2018-06-18T11:48:22Z</dcterms:created>
  <dcterms:modified xsi:type="dcterms:W3CDTF">2018-06-20T10:24:35Z</dcterms:modified>
</cp:coreProperties>
</file>