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24EEEA-D5AF-4F28-896E-B3D834CCA5B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E65ACE-6FCC-4993-B51E-924645D79DA8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Самостоятельность; </a:t>
          </a:r>
        </a:p>
        <a:p>
          <a:r>
            <a:rPr lang="ru-RU" sz="1200" b="1" dirty="0" smtClean="0">
              <a:solidFill>
                <a:schemeClr val="tx1"/>
              </a:solidFill>
            </a:rPr>
            <a:t>Широта и глубина мышления</a:t>
          </a:r>
          <a:endParaRPr lang="ru-RU" sz="1200" b="1" dirty="0">
            <a:solidFill>
              <a:schemeClr val="tx1"/>
            </a:solidFill>
          </a:endParaRPr>
        </a:p>
      </dgm:t>
    </dgm:pt>
    <dgm:pt modelId="{374C6930-56E1-4F7D-80B9-E326894D8D52}" type="parTrans" cxnId="{4A5B5AE1-BF38-4EF9-9168-11B5055D4F53}">
      <dgm:prSet/>
      <dgm:spPr/>
      <dgm:t>
        <a:bodyPr/>
        <a:lstStyle/>
        <a:p>
          <a:endParaRPr lang="ru-RU" sz="1200"/>
        </a:p>
      </dgm:t>
    </dgm:pt>
    <dgm:pt modelId="{16E0DA2C-535C-4D72-B60A-8D77835036D6}" type="sibTrans" cxnId="{4A5B5AE1-BF38-4EF9-9168-11B5055D4F53}">
      <dgm:prSet/>
      <dgm:spPr/>
      <dgm:t>
        <a:bodyPr/>
        <a:lstStyle/>
        <a:p>
          <a:endParaRPr lang="ru-RU" sz="1200"/>
        </a:p>
      </dgm:t>
    </dgm:pt>
    <dgm:pt modelId="{94EEAFDA-4AF8-474E-AA44-915639E02D2E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Альтернативное мышление;</a:t>
          </a:r>
        </a:p>
        <a:p>
          <a:r>
            <a:rPr lang="ru-RU" sz="1200" b="1" dirty="0" smtClean="0">
              <a:solidFill>
                <a:schemeClr val="tx1"/>
              </a:solidFill>
            </a:rPr>
            <a:t>изобретательность</a:t>
          </a:r>
          <a:endParaRPr lang="ru-RU" sz="1200" b="1" dirty="0">
            <a:solidFill>
              <a:schemeClr val="tx1"/>
            </a:solidFill>
          </a:endParaRPr>
        </a:p>
      </dgm:t>
    </dgm:pt>
    <dgm:pt modelId="{10E4E029-5B26-46AF-AB49-7403DA428E00}" type="parTrans" cxnId="{1BBD1BEB-51EC-4C15-8312-297F1D81760F}">
      <dgm:prSet/>
      <dgm:spPr/>
      <dgm:t>
        <a:bodyPr/>
        <a:lstStyle/>
        <a:p>
          <a:endParaRPr lang="ru-RU" sz="1200"/>
        </a:p>
      </dgm:t>
    </dgm:pt>
    <dgm:pt modelId="{F46E176D-6610-4525-AFB1-45B5EFB033C3}" type="sibTrans" cxnId="{1BBD1BEB-51EC-4C15-8312-297F1D81760F}">
      <dgm:prSet/>
      <dgm:spPr/>
      <dgm:t>
        <a:bodyPr/>
        <a:lstStyle/>
        <a:p>
          <a:endParaRPr lang="ru-RU" sz="1200"/>
        </a:p>
      </dgm:t>
    </dgm:pt>
    <dgm:pt modelId="{0756A5E6-16E9-49DF-8721-E430ED5CEE0B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Любознательность;</a:t>
          </a:r>
        </a:p>
        <a:p>
          <a:r>
            <a:rPr lang="ru-RU" sz="1200" b="1" dirty="0" smtClean="0">
              <a:solidFill>
                <a:schemeClr val="tx1"/>
              </a:solidFill>
            </a:rPr>
            <a:t>Находчивость и фантазия</a:t>
          </a:r>
          <a:endParaRPr lang="ru-RU" sz="1200" b="1" dirty="0">
            <a:solidFill>
              <a:schemeClr val="tx1"/>
            </a:solidFill>
          </a:endParaRPr>
        </a:p>
      </dgm:t>
    </dgm:pt>
    <dgm:pt modelId="{27D27CA9-D749-4612-A9A6-80E919373D30}" type="parTrans" cxnId="{08AB70B9-04C5-4549-8B8E-3EBF7F1CF4A6}">
      <dgm:prSet/>
      <dgm:spPr/>
      <dgm:t>
        <a:bodyPr/>
        <a:lstStyle/>
        <a:p>
          <a:endParaRPr lang="ru-RU" sz="1200"/>
        </a:p>
      </dgm:t>
    </dgm:pt>
    <dgm:pt modelId="{5337E908-CB51-4B81-BBE4-B0B147A01178}" type="sibTrans" cxnId="{08AB70B9-04C5-4549-8B8E-3EBF7F1CF4A6}">
      <dgm:prSet/>
      <dgm:spPr/>
      <dgm:t>
        <a:bodyPr/>
        <a:lstStyle/>
        <a:p>
          <a:endParaRPr lang="ru-RU" sz="1200"/>
        </a:p>
      </dgm:t>
    </dgm:pt>
    <dgm:pt modelId="{B6C72038-D859-4C4A-9EB9-D16DCF24DB4E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Оригинальность; гибкость</a:t>
          </a:r>
          <a:endParaRPr lang="ru-RU" sz="1200" b="1" dirty="0">
            <a:solidFill>
              <a:schemeClr val="tx1"/>
            </a:solidFill>
          </a:endParaRPr>
        </a:p>
      </dgm:t>
    </dgm:pt>
    <dgm:pt modelId="{51FED89F-9298-4E4A-9D29-D8478EF9AAFC}" type="parTrans" cxnId="{650B690E-F46E-4E59-845B-7E7BD56E48A5}">
      <dgm:prSet/>
      <dgm:spPr/>
      <dgm:t>
        <a:bodyPr/>
        <a:lstStyle/>
        <a:p>
          <a:endParaRPr lang="ru-RU" sz="1200"/>
        </a:p>
      </dgm:t>
    </dgm:pt>
    <dgm:pt modelId="{243BAE7D-4703-466D-AC46-EE2E56CC822A}" type="sibTrans" cxnId="{650B690E-F46E-4E59-845B-7E7BD56E48A5}">
      <dgm:prSet/>
      <dgm:spPr/>
      <dgm:t>
        <a:bodyPr/>
        <a:lstStyle/>
        <a:p>
          <a:endParaRPr lang="ru-RU" sz="1200"/>
        </a:p>
      </dgm:t>
    </dgm:pt>
    <dgm:pt modelId="{263A1979-57E0-4FF6-BB69-515C53F6D7A2}" type="pres">
      <dgm:prSet presAssocID="{1924EEEA-D5AF-4F28-896E-B3D834CCA5B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B47A49-A984-465E-A998-7F2AC547525E}" type="pres">
      <dgm:prSet presAssocID="{AFE65ACE-6FCC-4993-B51E-924645D79DA8}" presName="centerShape" presStyleLbl="node0" presStyleIdx="0" presStyleCnt="1" custScaleX="127503" custScaleY="90894" custLinFactNeighborX="330" custLinFactNeighborY="-7513"/>
      <dgm:spPr/>
      <dgm:t>
        <a:bodyPr/>
        <a:lstStyle/>
        <a:p>
          <a:endParaRPr lang="ru-RU"/>
        </a:p>
      </dgm:t>
    </dgm:pt>
    <dgm:pt modelId="{0FDD8CD5-E846-4008-9CB9-2D130D80479B}" type="pres">
      <dgm:prSet presAssocID="{10E4E029-5B26-46AF-AB49-7403DA428E00}" presName="parTrans" presStyleLbl="bgSibTrans2D1" presStyleIdx="0" presStyleCnt="3" custScaleX="61635" custLinFactNeighborX="21539" custLinFactNeighborY="6555"/>
      <dgm:spPr/>
      <dgm:t>
        <a:bodyPr/>
        <a:lstStyle/>
        <a:p>
          <a:endParaRPr lang="ru-RU"/>
        </a:p>
      </dgm:t>
    </dgm:pt>
    <dgm:pt modelId="{E115D4BA-9DCA-4FB6-B82D-201E116E1B16}" type="pres">
      <dgm:prSet presAssocID="{94EEAFDA-4AF8-474E-AA44-915639E02D2E}" presName="node" presStyleLbl="node1" presStyleIdx="0" presStyleCnt="3" custScaleX="115290" custScaleY="67767" custRadScaleRad="113182" custRadScaleInc="-6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1AB83F-C5C8-4418-A7CC-51E1262A6905}" type="pres">
      <dgm:prSet presAssocID="{27D27CA9-D749-4612-A9A6-80E919373D30}" presName="parTrans" presStyleLbl="bgSibTrans2D1" presStyleIdx="1" presStyleCnt="3" custAng="163303" custScaleX="94311" custScaleY="101350" custLinFactNeighborX="-6325" custLinFactNeighborY="-5195"/>
      <dgm:spPr/>
      <dgm:t>
        <a:bodyPr/>
        <a:lstStyle/>
        <a:p>
          <a:endParaRPr lang="ru-RU"/>
        </a:p>
      </dgm:t>
    </dgm:pt>
    <dgm:pt modelId="{30A842F5-BA18-47A7-814E-69C51F83E5F6}" type="pres">
      <dgm:prSet presAssocID="{0756A5E6-16E9-49DF-8721-E430ED5CEE0B}" presName="node" presStyleLbl="node1" presStyleIdx="1" presStyleCnt="3" custScaleX="127824" custScaleY="97669" custRadScaleRad="119713" custRadScaleInc="-3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B6159-0E67-4C8A-BDC1-750BEC448E9C}" type="pres">
      <dgm:prSet presAssocID="{51FED89F-9298-4E4A-9D29-D8478EF9AAFC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25B815A4-E51F-4F66-9266-A92A2368CDF5}" type="pres">
      <dgm:prSet presAssocID="{B6C72038-D859-4C4A-9EB9-D16DCF24DB4E}" presName="node" presStyleLbl="node1" presStyleIdx="2" presStyleCnt="3" custScaleX="119291" custScaleY="78601" custRadScaleRad="105906" custRadScaleInc="2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CC7E21-99A2-45D3-96ED-82F51AE4ACD0}" type="presOf" srcId="{B6C72038-D859-4C4A-9EB9-D16DCF24DB4E}" destId="{25B815A4-E51F-4F66-9266-A92A2368CDF5}" srcOrd="0" destOrd="0" presId="urn:microsoft.com/office/officeart/2005/8/layout/radial4"/>
    <dgm:cxn modelId="{CF4F491E-2148-4938-9D1A-10D10B513A8D}" type="presOf" srcId="{AFE65ACE-6FCC-4993-B51E-924645D79DA8}" destId="{60B47A49-A984-465E-A998-7F2AC547525E}" srcOrd="0" destOrd="0" presId="urn:microsoft.com/office/officeart/2005/8/layout/radial4"/>
    <dgm:cxn modelId="{CC3397BE-2875-434F-9B82-CF8144CC106A}" type="presOf" srcId="{1924EEEA-D5AF-4F28-896E-B3D834CCA5BD}" destId="{263A1979-57E0-4FF6-BB69-515C53F6D7A2}" srcOrd="0" destOrd="0" presId="urn:microsoft.com/office/officeart/2005/8/layout/radial4"/>
    <dgm:cxn modelId="{9F4AC485-74BD-4B1B-8CAB-4CC00043AA29}" type="presOf" srcId="{10E4E029-5B26-46AF-AB49-7403DA428E00}" destId="{0FDD8CD5-E846-4008-9CB9-2D130D80479B}" srcOrd="0" destOrd="0" presId="urn:microsoft.com/office/officeart/2005/8/layout/radial4"/>
    <dgm:cxn modelId="{8F0A2D5A-0C1C-4D58-AC00-163F7790BA38}" type="presOf" srcId="{27D27CA9-D749-4612-A9A6-80E919373D30}" destId="{921AB83F-C5C8-4418-A7CC-51E1262A6905}" srcOrd="0" destOrd="0" presId="urn:microsoft.com/office/officeart/2005/8/layout/radial4"/>
    <dgm:cxn modelId="{1F4F524A-FF55-45ED-95C1-C66FDE067873}" type="presOf" srcId="{51FED89F-9298-4E4A-9D29-D8478EF9AAFC}" destId="{2BAB6159-0E67-4C8A-BDC1-750BEC448E9C}" srcOrd="0" destOrd="0" presId="urn:microsoft.com/office/officeart/2005/8/layout/radial4"/>
    <dgm:cxn modelId="{08AB70B9-04C5-4549-8B8E-3EBF7F1CF4A6}" srcId="{AFE65ACE-6FCC-4993-B51E-924645D79DA8}" destId="{0756A5E6-16E9-49DF-8721-E430ED5CEE0B}" srcOrd="1" destOrd="0" parTransId="{27D27CA9-D749-4612-A9A6-80E919373D30}" sibTransId="{5337E908-CB51-4B81-BBE4-B0B147A01178}"/>
    <dgm:cxn modelId="{650B690E-F46E-4E59-845B-7E7BD56E48A5}" srcId="{AFE65ACE-6FCC-4993-B51E-924645D79DA8}" destId="{B6C72038-D859-4C4A-9EB9-D16DCF24DB4E}" srcOrd="2" destOrd="0" parTransId="{51FED89F-9298-4E4A-9D29-D8478EF9AAFC}" sibTransId="{243BAE7D-4703-466D-AC46-EE2E56CC822A}"/>
    <dgm:cxn modelId="{4A5B5AE1-BF38-4EF9-9168-11B5055D4F53}" srcId="{1924EEEA-D5AF-4F28-896E-B3D834CCA5BD}" destId="{AFE65ACE-6FCC-4993-B51E-924645D79DA8}" srcOrd="0" destOrd="0" parTransId="{374C6930-56E1-4F7D-80B9-E326894D8D52}" sibTransId="{16E0DA2C-535C-4D72-B60A-8D77835036D6}"/>
    <dgm:cxn modelId="{1BBD1BEB-51EC-4C15-8312-297F1D81760F}" srcId="{AFE65ACE-6FCC-4993-B51E-924645D79DA8}" destId="{94EEAFDA-4AF8-474E-AA44-915639E02D2E}" srcOrd="0" destOrd="0" parTransId="{10E4E029-5B26-46AF-AB49-7403DA428E00}" sibTransId="{F46E176D-6610-4525-AFB1-45B5EFB033C3}"/>
    <dgm:cxn modelId="{1BB44611-4DDF-4295-8A69-7729E8004847}" type="presOf" srcId="{0756A5E6-16E9-49DF-8721-E430ED5CEE0B}" destId="{30A842F5-BA18-47A7-814E-69C51F83E5F6}" srcOrd="0" destOrd="0" presId="urn:microsoft.com/office/officeart/2005/8/layout/radial4"/>
    <dgm:cxn modelId="{F6469B93-747E-4E93-9E97-E8B1DC7C34C5}" type="presOf" srcId="{94EEAFDA-4AF8-474E-AA44-915639E02D2E}" destId="{E115D4BA-9DCA-4FB6-B82D-201E116E1B16}" srcOrd="0" destOrd="0" presId="urn:microsoft.com/office/officeart/2005/8/layout/radial4"/>
    <dgm:cxn modelId="{0DB7350A-B2D7-4812-9862-570155006F41}" type="presParOf" srcId="{263A1979-57E0-4FF6-BB69-515C53F6D7A2}" destId="{60B47A49-A984-465E-A998-7F2AC547525E}" srcOrd="0" destOrd="0" presId="urn:microsoft.com/office/officeart/2005/8/layout/radial4"/>
    <dgm:cxn modelId="{959C0AFE-E98E-40AD-9549-3D1325E0C4CB}" type="presParOf" srcId="{263A1979-57E0-4FF6-BB69-515C53F6D7A2}" destId="{0FDD8CD5-E846-4008-9CB9-2D130D80479B}" srcOrd="1" destOrd="0" presId="urn:microsoft.com/office/officeart/2005/8/layout/radial4"/>
    <dgm:cxn modelId="{FEF217E3-F24B-40FC-870D-FEA768909378}" type="presParOf" srcId="{263A1979-57E0-4FF6-BB69-515C53F6D7A2}" destId="{E115D4BA-9DCA-4FB6-B82D-201E116E1B16}" srcOrd="2" destOrd="0" presId="urn:microsoft.com/office/officeart/2005/8/layout/radial4"/>
    <dgm:cxn modelId="{30696632-DB6C-471A-A99F-1F68855798E5}" type="presParOf" srcId="{263A1979-57E0-4FF6-BB69-515C53F6D7A2}" destId="{921AB83F-C5C8-4418-A7CC-51E1262A6905}" srcOrd="3" destOrd="0" presId="urn:microsoft.com/office/officeart/2005/8/layout/radial4"/>
    <dgm:cxn modelId="{93D4D37C-C3F1-48D0-A495-AD3A1D39E77E}" type="presParOf" srcId="{263A1979-57E0-4FF6-BB69-515C53F6D7A2}" destId="{30A842F5-BA18-47A7-814E-69C51F83E5F6}" srcOrd="4" destOrd="0" presId="urn:microsoft.com/office/officeart/2005/8/layout/radial4"/>
    <dgm:cxn modelId="{0DB84868-1F23-413F-8770-BC49548011E6}" type="presParOf" srcId="{263A1979-57E0-4FF6-BB69-515C53F6D7A2}" destId="{2BAB6159-0E67-4C8A-BDC1-750BEC448E9C}" srcOrd="5" destOrd="0" presId="urn:microsoft.com/office/officeart/2005/8/layout/radial4"/>
    <dgm:cxn modelId="{DEC03E6F-6231-45E2-8CE4-478AE6923F8F}" type="presParOf" srcId="{263A1979-57E0-4FF6-BB69-515C53F6D7A2}" destId="{25B815A4-E51F-4F66-9266-A92A2368CDF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8DC01B-A88D-4AC6-9952-6F424288068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AC8EE2-BAD3-4469-A62A-AC9294F3088C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анализ</a:t>
          </a:r>
          <a:endParaRPr lang="ru-RU" sz="1200" b="1" dirty="0">
            <a:solidFill>
              <a:schemeClr val="tx1"/>
            </a:solidFill>
          </a:endParaRPr>
        </a:p>
      </dgm:t>
    </dgm:pt>
    <dgm:pt modelId="{5478BC78-2720-4DA2-A883-2F69925C7CB1}" type="parTrans" cxnId="{401C2E3C-F729-425D-B0DD-73C7FCBF4747}">
      <dgm:prSet/>
      <dgm:spPr/>
      <dgm:t>
        <a:bodyPr/>
        <a:lstStyle/>
        <a:p>
          <a:endParaRPr lang="ru-RU" sz="1200"/>
        </a:p>
      </dgm:t>
    </dgm:pt>
    <dgm:pt modelId="{FAB95BC2-BD45-4CDD-98CE-8B687D8D4F9E}" type="sibTrans" cxnId="{401C2E3C-F729-425D-B0DD-73C7FCBF4747}">
      <dgm:prSet/>
      <dgm:spPr/>
      <dgm:t>
        <a:bodyPr/>
        <a:lstStyle/>
        <a:p>
          <a:endParaRPr lang="ru-RU" sz="1200"/>
        </a:p>
      </dgm:t>
    </dgm:pt>
    <dgm:pt modelId="{743DA083-23B7-4AA8-989B-E243D3A85EF1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Синтез. Продукт совмещения</a:t>
          </a:r>
          <a:endParaRPr lang="ru-RU" sz="1200" b="1" dirty="0">
            <a:solidFill>
              <a:schemeClr val="tx1"/>
            </a:solidFill>
          </a:endParaRPr>
        </a:p>
      </dgm:t>
    </dgm:pt>
    <dgm:pt modelId="{EC094697-0678-4639-8E30-DE1B1C6A6CEE}" type="parTrans" cxnId="{79CA9CFB-095C-4863-9DF8-508F3408F34D}">
      <dgm:prSet custT="1"/>
      <dgm:spPr/>
      <dgm:t>
        <a:bodyPr/>
        <a:lstStyle/>
        <a:p>
          <a:endParaRPr lang="ru-RU" sz="1200"/>
        </a:p>
      </dgm:t>
    </dgm:pt>
    <dgm:pt modelId="{9580769F-D818-4BF0-8285-BCFAF10CF28D}" type="sibTrans" cxnId="{79CA9CFB-095C-4863-9DF8-508F3408F34D}">
      <dgm:prSet/>
      <dgm:spPr/>
      <dgm:t>
        <a:bodyPr/>
        <a:lstStyle/>
        <a:p>
          <a:endParaRPr lang="ru-RU" sz="1200"/>
        </a:p>
      </dgm:t>
    </dgm:pt>
    <dgm:pt modelId="{D1D8B804-F3FE-41B5-B9F5-687840A07521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обобщение</a:t>
          </a:r>
          <a:endParaRPr lang="ru-RU" sz="1200" b="1" dirty="0">
            <a:solidFill>
              <a:schemeClr val="tx1"/>
            </a:solidFill>
          </a:endParaRPr>
        </a:p>
      </dgm:t>
    </dgm:pt>
    <dgm:pt modelId="{8F0846E7-5AB9-48EB-B517-6ED60B555853}" type="parTrans" cxnId="{027C9C1D-1D4D-477C-8E3C-7AE62269A825}">
      <dgm:prSet custT="1"/>
      <dgm:spPr/>
      <dgm:t>
        <a:bodyPr/>
        <a:lstStyle/>
        <a:p>
          <a:endParaRPr lang="ru-RU" sz="1200"/>
        </a:p>
      </dgm:t>
    </dgm:pt>
    <dgm:pt modelId="{DF54598C-ADA3-4079-B196-EC66F1B15EB6}" type="sibTrans" cxnId="{027C9C1D-1D4D-477C-8E3C-7AE62269A825}">
      <dgm:prSet/>
      <dgm:spPr/>
      <dgm:t>
        <a:bodyPr/>
        <a:lstStyle/>
        <a:p>
          <a:endParaRPr lang="ru-RU" sz="1200"/>
        </a:p>
      </dgm:t>
    </dgm:pt>
    <dgm:pt modelId="{478F57A6-8E17-4564-809E-AD3E1BB91980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группировка</a:t>
          </a:r>
          <a:endParaRPr lang="ru-RU" sz="1200" b="1" dirty="0">
            <a:solidFill>
              <a:schemeClr val="tx1"/>
            </a:solidFill>
          </a:endParaRPr>
        </a:p>
      </dgm:t>
    </dgm:pt>
    <dgm:pt modelId="{EA2B570E-62AC-4146-AD92-86F787AF7810}" type="parTrans" cxnId="{F9325B37-C171-4C0B-A583-A1044567D088}">
      <dgm:prSet custT="1"/>
      <dgm:spPr/>
      <dgm:t>
        <a:bodyPr/>
        <a:lstStyle/>
        <a:p>
          <a:endParaRPr lang="ru-RU" sz="1200"/>
        </a:p>
      </dgm:t>
    </dgm:pt>
    <dgm:pt modelId="{FFDA17B9-7DAA-49F4-AC56-12C0E098EF47}" type="sibTrans" cxnId="{F9325B37-C171-4C0B-A583-A1044567D088}">
      <dgm:prSet/>
      <dgm:spPr/>
      <dgm:t>
        <a:bodyPr/>
        <a:lstStyle/>
        <a:p>
          <a:endParaRPr lang="ru-RU" sz="1200"/>
        </a:p>
      </dgm:t>
    </dgm:pt>
    <dgm:pt modelId="{AEE66AFB-B543-4496-B5E2-F45448457A67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сравнение</a:t>
          </a:r>
          <a:endParaRPr lang="ru-RU" sz="1200" b="1" dirty="0">
            <a:solidFill>
              <a:schemeClr val="tx1"/>
            </a:solidFill>
          </a:endParaRPr>
        </a:p>
      </dgm:t>
    </dgm:pt>
    <dgm:pt modelId="{EF78A20F-6963-4F94-9F90-3DB875EB75F8}" type="parTrans" cxnId="{4B017C5C-A645-4A14-9397-501CD6363446}">
      <dgm:prSet custT="1"/>
      <dgm:spPr/>
      <dgm:t>
        <a:bodyPr/>
        <a:lstStyle/>
        <a:p>
          <a:endParaRPr lang="ru-RU" sz="1200"/>
        </a:p>
      </dgm:t>
    </dgm:pt>
    <dgm:pt modelId="{D7FCA925-4A22-49D1-BC5F-4641D0E00AA9}" type="sibTrans" cxnId="{4B017C5C-A645-4A14-9397-501CD6363446}">
      <dgm:prSet/>
      <dgm:spPr/>
      <dgm:t>
        <a:bodyPr/>
        <a:lstStyle/>
        <a:p>
          <a:endParaRPr lang="ru-RU" sz="1200"/>
        </a:p>
      </dgm:t>
    </dgm:pt>
    <dgm:pt modelId="{EF384D64-374F-459C-A1F6-6C0EC076E1F8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классификация</a:t>
          </a:r>
          <a:endParaRPr lang="ru-RU" sz="1200" b="1" dirty="0">
            <a:solidFill>
              <a:schemeClr val="tx1"/>
            </a:solidFill>
          </a:endParaRPr>
        </a:p>
      </dgm:t>
    </dgm:pt>
    <dgm:pt modelId="{E195E69F-1FAB-476E-B8CE-41D17161F48B}" type="parTrans" cxnId="{ECE8FE6A-CCD6-4796-9BE0-D4069E3CB801}">
      <dgm:prSet custT="1"/>
      <dgm:spPr/>
      <dgm:t>
        <a:bodyPr/>
        <a:lstStyle/>
        <a:p>
          <a:endParaRPr lang="ru-RU" sz="1200"/>
        </a:p>
      </dgm:t>
    </dgm:pt>
    <dgm:pt modelId="{28280F81-02DB-4B35-B3D7-227864BFB692}" type="sibTrans" cxnId="{ECE8FE6A-CCD6-4796-9BE0-D4069E3CB801}">
      <dgm:prSet/>
      <dgm:spPr/>
      <dgm:t>
        <a:bodyPr/>
        <a:lstStyle/>
        <a:p>
          <a:endParaRPr lang="ru-RU" sz="1200"/>
        </a:p>
      </dgm:t>
    </dgm:pt>
    <dgm:pt modelId="{6B7BD0F7-864E-4E77-8083-5B59AD13FEA0}" type="pres">
      <dgm:prSet presAssocID="{148DC01B-A88D-4AC6-9952-6F424288068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89181-5939-435E-937F-B80009D75A04}" type="pres">
      <dgm:prSet presAssocID="{78AC8EE2-BAD3-4469-A62A-AC9294F3088C}" presName="root1" presStyleCnt="0"/>
      <dgm:spPr/>
    </dgm:pt>
    <dgm:pt modelId="{DED913DB-196A-42CC-BC7B-CF5B9A3FB9D3}" type="pres">
      <dgm:prSet presAssocID="{78AC8EE2-BAD3-4469-A62A-AC9294F3088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237B71-9131-4455-92D0-EE85AFF666D1}" type="pres">
      <dgm:prSet presAssocID="{78AC8EE2-BAD3-4469-A62A-AC9294F3088C}" presName="level2hierChild" presStyleCnt="0"/>
      <dgm:spPr/>
    </dgm:pt>
    <dgm:pt modelId="{FAFEA462-2437-42DD-B485-3D8DB27310FD}" type="pres">
      <dgm:prSet presAssocID="{EC094697-0678-4639-8E30-DE1B1C6A6CEE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394693C5-9662-415E-99B3-D43B1D6F4F92}" type="pres">
      <dgm:prSet presAssocID="{EC094697-0678-4639-8E30-DE1B1C6A6CE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FE1FB62-53A7-4CA0-8B36-12E3E917EF82}" type="pres">
      <dgm:prSet presAssocID="{743DA083-23B7-4AA8-989B-E243D3A85EF1}" presName="root2" presStyleCnt="0"/>
      <dgm:spPr/>
    </dgm:pt>
    <dgm:pt modelId="{D8119725-D186-40C9-81D6-50727C78D7C3}" type="pres">
      <dgm:prSet presAssocID="{743DA083-23B7-4AA8-989B-E243D3A85EF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328548-C549-4A83-B6BA-0993BD60209C}" type="pres">
      <dgm:prSet presAssocID="{743DA083-23B7-4AA8-989B-E243D3A85EF1}" presName="level3hierChild" presStyleCnt="0"/>
      <dgm:spPr/>
    </dgm:pt>
    <dgm:pt modelId="{F7FB1B4E-2BF7-45A1-97BB-953D6039B04B}" type="pres">
      <dgm:prSet presAssocID="{8F0846E7-5AB9-48EB-B517-6ED60B55585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7409639-A793-4C11-8DBD-1FBCA28C4506}" type="pres">
      <dgm:prSet presAssocID="{8F0846E7-5AB9-48EB-B517-6ED60B55585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DCA8E86-559E-44A2-98A3-10DD58E2FD8C}" type="pres">
      <dgm:prSet presAssocID="{D1D8B804-F3FE-41B5-B9F5-687840A07521}" presName="root2" presStyleCnt="0"/>
      <dgm:spPr/>
    </dgm:pt>
    <dgm:pt modelId="{D6DD956E-D2FE-4DC3-A861-A75852CE4E96}" type="pres">
      <dgm:prSet presAssocID="{D1D8B804-F3FE-41B5-B9F5-687840A075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077AF5-BE7B-4B4B-BF5C-3E71EF2212B9}" type="pres">
      <dgm:prSet presAssocID="{D1D8B804-F3FE-41B5-B9F5-687840A07521}" presName="level3hierChild" presStyleCnt="0"/>
      <dgm:spPr/>
    </dgm:pt>
    <dgm:pt modelId="{D3F4EC60-5DB9-45AB-A532-2E400DE7CDE1}" type="pres">
      <dgm:prSet presAssocID="{EA2B570E-62AC-4146-AD92-86F787AF7810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CD45FF1E-44AD-4993-924D-A20EE81AF0A0}" type="pres">
      <dgm:prSet presAssocID="{EA2B570E-62AC-4146-AD92-86F787AF7810}" presName="connTx" presStyleLbl="parChTrans1D3" presStyleIdx="0" presStyleCnt="2"/>
      <dgm:spPr/>
      <dgm:t>
        <a:bodyPr/>
        <a:lstStyle/>
        <a:p>
          <a:endParaRPr lang="ru-RU"/>
        </a:p>
      </dgm:t>
    </dgm:pt>
    <dgm:pt modelId="{6562AF27-1717-4FA8-A7AE-2DB5B8E769DF}" type="pres">
      <dgm:prSet presAssocID="{478F57A6-8E17-4564-809E-AD3E1BB91980}" presName="root2" presStyleCnt="0"/>
      <dgm:spPr/>
    </dgm:pt>
    <dgm:pt modelId="{B7679B40-6C8B-4546-BB6E-118A94059377}" type="pres">
      <dgm:prSet presAssocID="{478F57A6-8E17-4564-809E-AD3E1BB91980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55EEBB-44EE-40FE-B408-AA2E0593B83B}" type="pres">
      <dgm:prSet presAssocID="{478F57A6-8E17-4564-809E-AD3E1BB91980}" presName="level3hierChild" presStyleCnt="0"/>
      <dgm:spPr/>
    </dgm:pt>
    <dgm:pt modelId="{EFF0904D-C4A0-4077-B489-E508111D5F78}" type="pres">
      <dgm:prSet presAssocID="{EF78A20F-6963-4F94-9F90-3DB875EB75F8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A8EAF1F-9D5F-4BCF-A783-0C9334E10664}" type="pres">
      <dgm:prSet presAssocID="{EF78A20F-6963-4F94-9F90-3DB875EB75F8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3ADCA19-FE49-4CFC-812C-80DF3718416F}" type="pres">
      <dgm:prSet presAssocID="{AEE66AFB-B543-4496-B5E2-F45448457A67}" presName="root2" presStyleCnt="0"/>
      <dgm:spPr/>
    </dgm:pt>
    <dgm:pt modelId="{03E7F0DD-ED09-43C3-BAA5-15ACF4C036C3}" type="pres">
      <dgm:prSet presAssocID="{AEE66AFB-B543-4496-B5E2-F45448457A67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F1DAEE-706F-4A07-B5ED-0E93042FD636}" type="pres">
      <dgm:prSet presAssocID="{AEE66AFB-B543-4496-B5E2-F45448457A67}" presName="level3hierChild" presStyleCnt="0"/>
      <dgm:spPr/>
    </dgm:pt>
    <dgm:pt modelId="{B4CAFEE9-C3F2-42D1-9FD6-7C49C1E26E37}" type="pres">
      <dgm:prSet presAssocID="{E195E69F-1FAB-476E-B8CE-41D17161F48B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BD1DCF88-8DBA-4BE3-8A25-072A1CFBE552}" type="pres">
      <dgm:prSet presAssocID="{E195E69F-1FAB-476E-B8CE-41D17161F48B}" presName="connTx" presStyleLbl="parChTrans1D3" presStyleIdx="1" presStyleCnt="2"/>
      <dgm:spPr/>
      <dgm:t>
        <a:bodyPr/>
        <a:lstStyle/>
        <a:p>
          <a:endParaRPr lang="ru-RU"/>
        </a:p>
      </dgm:t>
    </dgm:pt>
    <dgm:pt modelId="{D05530AF-D274-4889-8C49-5A5C5BFF3866}" type="pres">
      <dgm:prSet presAssocID="{EF384D64-374F-459C-A1F6-6C0EC076E1F8}" presName="root2" presStyleCnt="0"/>
      <dgm:spPr/>
    </dgm:pt>
    <dgm:pt modelId="{8F9A4869-D8C5-44E3-BE71-0058031E109B}" type="pres">
      <dgm:prSet presAssocID="{EF384D64-374F-459C-A1F6-6C0EC076E1F8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B4C4B6-2CAB-4B70-9744-AE6E83500DA1}" type="pres">
      <dgm:prSet presAssocID="{EF384D64-374F-459C-A1F6-6C0EC076E1F8}" presName="level3hierChild" presStyleCnt="0"/>
      <dgm:spPr/>
    </dgm:pt>
  </dgm:ptLst>
  <dgm:cxnLst>
    <dgm:cxn modelId="{FE35DC02-9C77-4885-ADAE-F1F897DC7B69}" type="presOf" srcId="{D1D8B804-F3FE-41B5-B9F5-687840A07521}" destId="{D6DD956E-D2FE-4DC3-A861-A75852CE4E96}" srcOrd="0" destOrd="0" presId="urn:microsoft.com/office/officeart/2005/8/layout/hierarchy2"/>
    <dgm:cxn modelId="{547677A5-D937-4C25-8DCD-EC878617A678}" type="presOf" srcId="{78AC8EE2-BAD3-4469-A62A-AC9294F3088C}" destId="{DED913DB-196A-42CC-BC7B-CF5B9A3FB9D3}" srcOrd="0" destOrd="0" presId="urn:microsoft.com/office/officeart/2005/8/layout/hierarchy2"/>
    <dgm:cxn modelId="{AD70BAED-4069-4530-9880-3A42B8AB4F29}" type="presOf" srcId="{EA2B570E-62AC-4146-AD92-86F787AF7810}" destId="{CD45FF1E-44AD-4993-924D-A20EE81AF0A0}" srcOrd="1" destOrd="0" presId="urn:microsoft.com/office/officeart/2005/8/layout/hierarchy2"/>
    <dgm:cxn modelId="{DDF1CA02-9E54-4DE7-B203-6C5E12A91929}" type="presOf" srcId="{EF384D64-374F-459C-A1F6-6C0EC076E1F8}" destId="{8F9A4869-D8C5-44E3-BE71-0058031E109B}" srcOrd="0" destOrd="0" presId="urn:microsoft.com/office/officeart/2005/8/layout/hierarchy2"/>
    <dgm:cxn modelId="{650E7743-154C-4262-A40F-B4FFE952FDB2}" type="presOf" srcId="{EC094697-0678-4639-8E30-DE1B1C6A6CEE}" destId="{394693C5-9662-415E-99B3-D43B1D6F4F92}" srcOrd="1" destOrd="0" presId="urn:microsoft.com/office/officeart/2005/8/layout/hierarchy2"/>
    <dgm:cxn modelId="{2BE3721B-4428-4C29-8DDF-FA5CF6AD4404}" type="presOf" srcId="{E195E69F-1FAB-476E-B8CE-41D17161F48B}" destId="{B4CAFEE9-C3F2-42D1-9FD6-7C49C1E26E37}" srcOrd="0" destOrd="0" presId="urn:microsoft.com/office/officeart/2005/8/layout/hierarchy2"/>
    <dgm:cxn modelId="{7A7B3E7B-9BE5-4D91-956B-26356B1DE456}" type="presOf" srcId="{478F57A6-8E17-4564-809E-AD3E1BB91980}" destId="{B7679B40-6C8B-4546-BB6E-118A94059377}" srcOrd="0" destOrd="0" presId="urn:microsoft.com/office/officeart/2005/8/layout/hierarchy2"/>
    <dgm:cxn modelId="{401C2E3C-F729-425D-B0DD-73C7FCBF4747}" srcId="{148DC01B-A88D-4AC6-9952-6F424288068F}" destId="{78AC8EE2-BAD3-4469-A62A-AC9294F3088C}" srcOrd="0" destOrd="0" parTransId="{5478BC78-2720-4DA2-A883-2F69925C7CB1}" sibTransId="{FAB95BC2-BD45-4CDD-98CE-8B687D8D4F9E}"/>
    <dgm:cxn modelId="{4237B0AA-E777-42FB-8368-529B6DE5F3FE}" type="presOf" srcId="{EA2B570E-62AC-4146-AD92-86F787AF7810}" destId="{D3F4EC60-5DB9-45AB-A532-2E400DE7CDE1}" srcOrd="0" destOrd="0" presId="urn:microsoft.com/office/officeart/2005/8/layout/hierarchy2"/>
    <dgm:cxn modelId="{068F616E-7752-4096-8152-EFEE4881E241}" type="presOf" srcId="{743DA083-23B7-4AA8-989B-E243D3A85EF1}" destId="{D8119725-D186-40C9-81D6-50727C78D7C3}" srcOrd="0" destOrd="0" presId="urn:microsoft.com/office/officeart/2005/8/layout/hierarchy2"/>
    <dgm:cxn modelId="{FD429F24-A869-486D-8433-15E9128BE16A}" type="presOf" srcId="{AEE66AFB-B543-4496-B5E2-F45448457A67}" destId="{03E7F0DD-ED09-43C3-BAA5-15ACF4C036C3}" srcOrd="0" destOrd="0" presId="urn:microsoft.com/office/officeart/2005/8/layout/hierarchy2"/>
    <dgm:cxn modelId="{9C784970-0C13-42F1-ABCF-E4E889684719}" type="presOf" srcId="{EC094697-0678-4639-8E30-DE1B1C6A6CEE}" destId="{FAFEA462-2437-42DD-B485-3D8DB27310FD}" srcOrd="0" destOrd="0" presId="urn:microsoft.com/office/officeart/2005/8/layout/hierarchy2"/>
    <dgm:cxn modelId="{79CA9CFB-095C-4863-9DF8-508F3408F34D}" srcId="{78AC8EE2-BAD3-4469-A62A-AC9294F3088C}" destId="{743DA083-23B7-4AA8-989B-E243D3A85EF1}" srcOrd="0" destOrd="0" parTransId="{EC094697-0678-4639-8E30-DE1B1C6A6CEE}" sibTransId="{9580769F-D818-4BF0-8285-BCFAF10CF28D}"/>
    <dgm:cxn modelId="{282F3CAB-3C3F-4B77-9B30-233D77808D73}" type="presOf" srcId="{EF78A20F-6963-4F94-9F90-3DB875EB75F8}" destId="{EFF0904D-C4A0-4077-B489-E508111D5F78}" srcOrd="0" destOrd="0" presId="urn:microsoft.com/office/officeart/2005/8/layout/hierarchy2"/>
    <dgm:cxn modelId="{F9325B37-C171-4C0B-A583-A1044567D088}" srcId="{D1D8B804-F3FE-41B5-B9F5-687840A07521}" destId="{478F57A6-8E17-4564-809E-AD3E1BB91980}" srcOrd="0" destOrd="0" parTransId="{EA2B570E-62AC-4146-AD92-86F787AF7810}" sibTransId="{FFDA17B9-7DAA-49F4-AC56-12C0E098EF47}"/>
    <dgm:cxn modelId="{DE373723-0AB7-4D10-AC09-AD4937625C05}" type="presOf" srcId="{148DC01B-A88D-4AC6-9952-6F424288068F}" destId="{6B7BD0F7-864E-4E77-8083-5B59AD13FEA0}" srcOrd="0" destOrd="0" presId="urn:microsoft.com/office/officeart/2005/8/layout/hierarchy2"/>
    <dgm:cxn modelId="{5AF76BC2-8816-43C3-9D55-6DBA78334BD3}" type="presOf" srcId="{8F0846E7-5AB9-48EB-B517-6ED60B555853}" destId="{C7409639-A793-4C11-8DBD-1FBCA28C4506}" srcOrd="1" destOrd="0" presId="urn:microsoft.com/office/officeart/2005/8/layout/hierarchy2"/>
    <dgm:cxn modelId="{4B017C5C-A645-4A14-9397-501CD6363446}" srcId="{78AC8EE2-BAD3-4469-A62A-AC9294F3088C}" destId="{AEE66AFB-B543-4496-B5E2-F45448457A67}" srcOrd="2" destOrd="0" parTransId="{EF78A20F-6963-4F94-9F90-3DB875EB75F8}" sibTransId="{D7FCA925-4A22-49D1-BC5F-4641D0E00AA9}"/>
    <dgm:cxn modelId="{027C9C1D-1D4D-477C-8E3C-7AE62269A825}" srcId="{78AC8EE2-BAD3-4469-A62A-AC9294F3088C}" destId="{D1D8B804-F3FE-41B5-B9F5-687840A07521}" srcOrd="1" destOrd="0" parTransId="{8F0846E7-5AB9-48EB-B517-6ED60B555853}" sibTransId="{DF54598C-ADA3-4079-B196-EC66F1B15EB6}"/>
    <dgm:cxn modelId="{7A025689-D6D7-489D-8D82-B79A4A8B2243}" type="presOf" srcId="{EF78A20F-6963-4F94-9F90-3DB875EB75F8}" destId="{EA8EAF1F-9D5F-4BCF-A783-0C9334E10664}" srcOrd="1" destOrd="0" presId="urn:microsoft.com/office/officeart/2005/8/layout/hierarchy2"/>
    <dgm:cxn modelId="{ADA5DE04-FBD2-42FA-BACC-67570B0CBB4B}" type="presOf" srcId="{E195E69F-1FAB-476E-B8CE-41D17161F48B}" destId="{BD1DCF88-8DBA-4BE3-8A25-072A1CFBE552}" srcOrd="1" destOrd="0" presId="urn:microsoft.com/office/officeart/2005/8/layout/hierarchy2"/>
    <dgm:cxn modelId="{ECE8FE6A-CCD6-4796-9BE0-D4069E3CB801}" srcId="{AEE66AFB-B543-4496-B5E2-F45448457A67}" destId="{EF384D64-374F-459C-A1F6-6C0EC076E1F8}" srcOrd="0" destOrd="0" parTransId="{E195E69F-1FAB-476E-B8CE-41D17161F48B}" sibTransId="{28280F81-02DB-4B35-B3D7-227864BFB692}"/>
    <dgm:cxn modelId="{BC2A873E-74A2-4166-AF2C-BCB73D309381}" type="presOf" srcId="{8F0846E7-5AB9-48EB-B517-6ED60B555853}" destId="{F7FB1B4E-2BF7-45A1-97BB-953D6039B04B}" srcOrd="0" destOrd="0" presId="urn:microsoft.com/office/officeart/2005/8/layout/hierarchy2"/>
    <dgm:cxn modelId="{3BCAD070-67C1-43C2-8E04-AEEF43E04D4F}" type="presParOf" srcId="{6B7BD0F7-864E-4E77-8083-5B59AD13FEA0}" destId="{C0889181-5939-435E-937F-B80009D75A04}" srcOrd="0" destOrd="0" presId="urn:microsoft.com/office/officeart/2005/8/layout/hierarchy2"/>
    <dgm:cxn modelId="{19928193-9A48-4B05-8471-6532EF7CFBD4}" type="presParOf" srcId="{C0889181-5939-435E-937F-B80009D75A04}" destId="{DED913DB-196A-42CC-BC7B-CF5B9A3FB9D3}" srcOrd="0" destOrd="0" presId="urn:microsoft.com/office/officeart/2005/8/layout/hierarchy2"/>
    <dgm:cxn modelId="{EC94C501-97AC-4CA6-A31B-E934E0934CC0}" type="presParOf" srcId="{C0889181-5939-435E-937F-B80009D75A04}" destId="{7A237B71-9131-4455-92D0-EE85AFF666D1}" srcOrd="1" destOrd="0" presId="urn:microsoft.com/office/officeart/2005/8/layout/hierarchy2"/>
    <dgm:cxn modelId="{0CB431AE-B975-4E14-9D3E-A0119DD53CD5}" type="presParOf" srcId="{7A237B71-9131-4455-92D0-EE85AFF666D1}" destId="{FAFEA462-2437-42DD-B485-3D8DB27310FD}" srcOrd="0" destOrd="0" presId="urn:microsoft.com/office/officeart/2005/8/layout/hierarchy2"/>
    <dgm:cxn modelId="{DD49B4E9-501E-43A0-AB49-BEC858DF2D33}" type="presParOf" srcId="{FAFEA462-2437-42DD-B485-3D8DB27310FD}" destId="{394693C5-9662-415E-99B3-D43B1D6F4F92}" srcOrd="0" destOrd="0" presId="urn:microsoft.com/office/officeart/2005/8/layout/hierarchy2"/>
    <dgm:cxn modelId="{066FCAF2-589A-400A-BD6D-389ED2521492}" type="presParOf" srcId="{7A237B71-9131-4455-92D0-EE85AFF666D1}" destId="{4FE1FB62-53A7-4CA0-8B36-12E3E917EF82}" srcOrd="1" destOrd="0" presId="urn:microsoft.com/office/officeart/2005/8/layout/hierarchy2"/>
    <dgm:cxn modelId="{718B53D2-11FB-43BF-8566-22E280351292}" type="presParOf" srcId="{4FE1FB62-53A7-4CA0-8B36-12E3E917EF82}" destId="{D8119725-D186-40C9-81D6-50727C78D7C3}" srcOrd="0" destOrd="0" presId="urn:microsoft.com/office/officeart/2005/8/layout/hierarchy2"/>
    <dgm:cxn modelId="{10D57E17-97B0-471F-978D-E775928D902A}" type="presParOf" srcId="{4FE1FB62-53A7-4CA0-8B36-12E3E917EF82}" destId="{68328548-C549-4A83-B6BA-0993BD60209C}" srcOrd="1" destOrd="0" presId="urn:microsoft.com/office/officeart/2005/8/layout/hierarchy2"/>
    <dgm:cxn modelId="{3FF69249-28A6-4526-9EB0-B0339BD54F65}" type="presParOf" srcId="{7A237B71-9131-4455-92D0-EE85AFF666D1}" destId="{F7FB1B4E-2BF7-45A1-97BB-953D6039B04B}" srcOrd="2" destOrd="0" presId="urn:microsoft.com/office/officeart/2005/8/layout/hierarchy2"/>
    <dgm:cxn modelId="{086455B5-EBF3-4666-862A-D8E39F8CCED4}" type="presParOf" srcId="{F7FB1B4E-2BF7-45A1-97BB-953D6039B04B}" destId="{C7409639-A793-4C11-8DBD-1FBCA28C4506}" srcOrd="0" destOrd="0" presId="urn:microsoft.com/office/officeart/2005/8/layout/hierarchy2"/>
    <dgm:cxn modelId="{AD3E2573-8093-4811-91B6-CCDE3628CA3D}" type="presParOf" srcId="{7A237B71-9131-4455-92D0-EE85AFF666D1}" destId="{ADCA8E86-559E-44A2-98A3-10DD58E2FD8C}" srcOrd="3" destOrd="0" presId="urn:microsoft.com/office/officeart/2005/8/layout/hierarchy2"/>
    <dgm:cxn modelId="{213A2B3E-3156-42BA-B495-DEF92BC5D747}" type="presParOf" srcId="{ADCA8E86-559E-44A2-98A3-10DD58E2FD8C}" destId="{D6DD956E-D2FE-4DC3-A861-A75852CE4E96}" srcOrd="0" destOrd="0" presId="urn:microsoft.com/office/officeart/2005/8/layout/hierarchy2"/>
    <dgm:cxn modelId="{DDC4016D-8618-4CEA-87CF-29D43B95FA17}" type="presParOf" srcId="{ADCA8E86-559E-44A2-98A3-10DD58E2FD8C}" destId="{00077AF5-BE7B-4B4B-BF5C-3E71EF2212B9}" srcOrd="1" destOrd="0" presId="urn:microsoft.com/office/officeart/2005/8/layout/hierarchy2"/>
    <dgm:cxn modelId="{9578E275-F6FC-408C-96D1-ED3A156E244F}" type="presParOf" srcId="{00077AF5-BE7B-4B4B-BF5C-3E71EF2212B9}" destId="{D3F4EC60-5DB9-45AB-A532-2E400DE7CDE1}" srcOrd="0" destOrd="0" presId="urn:microsoft.com/office/officeart/2005/8/layout/hierarchy2"/>
    <dgm:cxn modelId="{3E333986-7D35-4923-85A8-DBD049E6B219}" type="presParOf" srcId="{D3F4EC60-5DB9-45AB-A532-2E400DE7CDE1}" destId="{CD45FF1E-44AD-4993-924D-A20EE81AF0A0}" srcOrd="0" destOrd="0" presId="urn:microsoft.com/office/officeart/2005/8/layout/hierarchy2"/>
    <dgm:cxn modelId="{007BB575-7768-4B6D-B08F-BD70C200CBD1}" type="presParOf" srcId="{00077AF5-BE7B-4B4B-BF5C-3E71EF2212B9}" destId="{6562AF27-1717-4FA8-A7AE-2DB5B8E769DF}" srcOrd="1" destOrd="0" presId="urn:microsoft.com/office/officeart/2005/8/layout/hierarchy2"/>
    <dgm:cxn modelId="{854991D8-2722-4148-91FF-76B064CB85B6}" type="presParOf" srcId="{6562AF27-1717-4FA8-A7AE-2DB5B8E769DF}" destId="{B7679B40-6C8B-4546-BB6E-118A94059377}" srcOrd="0" destOrd="0" presId="urn:microsoft.com/office/officeart/2005/8/layout/hierarchy2"/>
    <dgm:cxn modelId="{171540D9-56C6-4CD6-86E3-46747A0079F9}" type="presParOf" srcId="{6562AF27-1717-4FA8-A7AE-2DB5B8E769DF}" destId="{9855EEBB-44EE-40FE-B408-AA2E0593B83B}" srcOrd="1" destOrd="0" presId="urn:microsoft.com/office/officeart/2005/8/layout/hierarchy2"/>
    <dgm:cxn modelId="{8E58C99D-C772-4F42-9971-F434903DF339}" type="presParOf" srcId="{7A237B71-9131-4455-92D0-EE85AFF666D1}" destId="{EFF0904D-C4A0-4077-B489-E508111D5F78}" srcOrd="4" destOrd="0" presId="urn:microsoft.com/office/officeart/2005/8/layout/hierarchy2"/>
    <dgm:cxn modelId="{9A9A1DD2-1BE9-4991-8D52-35AEA98FEB38}" type="presParOf" srcId="{EFF0904D-C4A0-4077-B489-E508111D5F78}" destId="{EA8EAF1F-9D5F-4BCF-A783-0C9334E10664}" srcOrd="0" destOrd="0" presId="urn:microsoft.com/office/officeart/2005/8/layout/hierarchy2"/>
    <dgm:cxn modelId="{05B0B05B-5908-430A-9A4E-0236F19CE529}" type="presParOf" srcId="{7A237B71-9131-4455-92D0-EE85AFF666D1}" destId="{E3ADCA19-FE49-4CFC-812C-80DF3718416F}" srcOrd="5" destOrd="0" presId="urn:microsoft.com/office/officeart/2005/8/layout/hierarchy2"/>
    <dgm:cxn modelId="{F88CB41E-10E7-431B-8482-CD2201BFADCD}" type="presParOf" srcId="{E3ADCA19-FE49-4CFC-812C-80DF3718416F}" destId="{03E7F0DD-ED09-43C3-BAA5-15ACF4C036C3}" srcOrd="0" destOrd="0" presId="urn:microsoft.com/office/officeart/2005/8/layout/hierarchy2"/>
    <dgm:cxn modelId="{DFAD9D85-429F-40A5-BDFA-C83ABDE7D1F4}" type="presParOf" srcId="{E3ADCA19-FE49-4CFC-812C-80DF3718416F}" destId="{D7F1DAEE-706F-4A07-B5ED-0E93042FD636}" srcOrd="1" destOrd="0" presId="urn:microsoft.com/office/officeart/2005/8/layout/hierarchy2"/>
    <dgm:cxn modelId="{A9F436B4-FCEE-4491-9FED-61464AC435F2}" type="presParOf" srcId="{D7F1DAEE-706F-4A07-B5ED-0E93042FD636}" destId="{B4CAFEE9-C3F2-42D1-9FD6-7C49C1E26E37}" srcOrd="0" destOrd="0" presId="urn:microsoft.com/office/officeart/2005/8/layout/hierarchy2"/>
    <dgm:cxn modelId="{2E90C3CF-C67B-423A-A9C4-6DCBFCE1136D}" type="presParOf" srcId="{B4CAFEE9-C3F2-42D1-9FD6-7C49C1E26E37}" destId="{BD1DCF88-8DBA-4BE3-8A25-072A1CFBE552}" srcOrd="0" destOrd="0" presId="urn:microsoft.com/office/officeart/2005/8/layout/hierarchy2"/>
    <dgm:cxn modelId="{B960D116-5AD6-4CB1-88AA-836DAF0A746B}" type="presParOf" srcId="{D7F1DAEE-706F-4A07-B5ED-0E93042FD636}" destId="{D05530AF-D274-4889-8C49-5A5C5BFF3866}" srcOrd="1" destOrd="0" presId="urn:microsoft.com/office/officeart/2005/8/layout/hierarchy2"/>
    <dgm:cxn modelId="{587E8BBC-488E-484C-885F-9E9421FDB978}" type="presParOf" srcId="{D05530AF-D274-4889-8C49-5A5C5BFF3866}" destId="{8F9A4869-D8C5-44E3-BE71-0058031E109B}" srcOrd="0" destOrd="0" presId="urn:microsoft.com/office/officeart/2005/8/layout/hierarchy2"/>
    <dgm:cxn modelId="{FDF320C2-2C5B-4ABF-AADC-C11F16A3D833}" type="presParOf" srcId="{D05530AF-D274-4889-8C49-5A5C5BFF3866}" destId="{B7B4C4B6-2CAB-4B70-9744-AE6E83500DA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47A49-A984-465E-A998-7F2AC547525E}">
      <dsp:nvSpPr>
        <dsp:cNvPr id="0" name=""/>
        <dsp:cNvSpPr/>
      </dsp:nvSpPr>
      <dsp:spPr>
        <a:xfrm>
          <a:off x="1208242" y="1845621"/>
          <a:ext cx="1628359" cy="1160820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Самостоятельность;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Широта и глубина мышления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446710" y="2015619"/>
        <a:ext cx="1151423" cy="820824"/>
      </dsp:txXfrm>
    </dsp:sp>
    <dsp:sp modelId="{0FDD8CD5-E846-4008-9CB9-2D130D80479B}">
      <dsp:nvSpPr>
        <dsp:cNvPr id="0" name=""/>
        <dsp:cNvSpPr/>
      </dsp:nvSpPr>
      <dsp:spPr>
        <a:xfrm rot="12457192">
          <a:off x="883246" y="1711757"/>
          <a:ext cx="506632" cy="36397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15D4BA-9DCA-4FB6-B82D-201E116E1B16}">
      <dsp:nvSpPr>
        <dsp:cNvPr id="0" name=""/>
        <dsp:cNvSpPr/>
      </dsp:nvSpPr>
      <dsp:spPr>
        <a:xfrm>
          <a:off x="-104027" y="1350473"/>
          <a:ext cx="1398765" cy="657751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Альтернативное мышление;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изобретательность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-84762" y="1369738"/>
        <a:ext cx="1360235" cy="619221"/>
      </dsp:txXfrm>
    </dsp:sp>
    <dsp:sp modelId="{921AB83F-C5C8-4418-A7CC-51E1262A6905}">
      <dsp:nvSpPr>
        <dsp:cNvPr id="0" name=""/>
        <dsp:cNvSpPr/>
      </dsp:nvSpPr>
      <dsp:spPr>
        <a:xfrm rot="16209347">
          <a:off x="1346196" y="994836"/>
          <a:ext cx="1095465" cy="36889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842F5-BA18-47A7-814E-69C51F83E5F6}">
      <dsp:nvSpPr>
        <dsp:cNvPr id="0" name=""/>
        <dsp:cNvSpPr/>
      </dsp:nvSpPr>
      <dsp:spPr>
        <a:xfrm>
          <a:off x="1165978" y="144009"/>
          <a:ext cx="1550835" cy="947982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Любознательность;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Находчивость и фантазия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193743" y="171774"/>
        <a:ext cx="1495305" cy="892452"/>
      </dsp:txXfrm>
    </dsp:sp>
    <dsp:sp modelId="{2BAB6159-0E67-4C8A-BDC1-750BEC448E9C}">
      <dsp:nvSpPr>
        <dsp:cNvPr id="0" name=""/>
        <dsp:cNvSpPr/>
      </dsp:nvSpPr>
      <dsp:spPr>
        <a:xfrm rot="19926328">
          <a:off x="2670752" y="1688434"/>
          <a:ext cx="802547" cy="36397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B815A4-E51F-4F66-9266-A92A2368CDF5}">
      <dsp:nvSpPr>
        <dsp:cNvPr id="0" name=""/>
        <dsp:cNvSpPr/>
      </dsp:nvSpPr>
      <dsp:spPr>
        <a:xfrm>
          <a:off x="2703021" y="1301235"/>
          <a:ext cx="1447308" cy="762906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Оригинальность; гибкость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725366" y="1323580"/>
        <a:ext cx="1402618" cy="7182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D913DB-196A-42CC-BC7B-CF5B9A3FB9D3}">
      <dsp:nvSpPr>
        <dsp:cNvPr id="0" name=""/>
        <dsp:cNvSpPr/>
      </dsp:nvSpPr>
      <dsp:spPr>
        <a:xfrm>
          <a:off x="1424" y="1477772"/>
          <a:ext cx="1145693" cy="57284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анализ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8202" y="1494550"/>
        <a:ext cx="1112137" cy="539290"/>
      </dsp:txXfrm>
    </dsp:sp>
    <dsp:sp modelId="{FAFEA462-2437-42DD-B485-3D8DB27310FD}">
      <dsp:nvSpPr>
        <dsp:cNvPr id="0" name=""/>
        <dsp:cNvSpPr/>
      </dsp:nvSpPr>
      <dsp:spPr>
        <a:xfrm rot="18289469">
          <a:off x="975008" y="1420196"/>
          <a:ext cx="802496" cy="29223"/>
        </a:xfrm>
        <a:custGeom>
          <a:avLst/>
          <a:gdLst/>
          <a:ahLst/>
          <a:cxnLst/>
          <a:rect l="0" t="0" r="0" b="0"/>
          <a:pathLst>
            <a:path>
              <a:moveTo>
                <a:pt x="0" y="14611"/>
              </a:moveTo>
              <a:lnTo>
                <a:pt x="802496" y="146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356194" y="1414746"/>
        <a:ext cx="40124" cy="40124"/>
      </dsp:txXfrm>
    </dsp:sp>
    <dsp:sp modelId="{D8119725-D186-40C9-81D6-50727C78D7C3}">
      <dsp:nvSpPr>
        <dsp:cNvPr id="0" name=""/>
        <dsp:cNvSpPr/>
      </dsp:nvSpPr>
      <dsp:spPr>
        <a:xfrm>
          <a:off x="1605395" y="818998"/>
          <a:ext cx="1145693" cy="57284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Синтез. Продукт совмещения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622173" y="835776"/>
        <a:ext cx="1112137" cy="539290"/>
      </dsp:txXfrm>
    </dsp:sp>
    <dsp:sp modelId="{F7FB1B4E-2BF7-45A1-97BB-953D6039B04B}">
      <dsp:nvSpPr>
        <dsp:cNvPr id="0" name=""/>
        <dsp:cNvSpPr/>
      </dsp:nvSpPr>
      <dsp:spPr>
        <a:xfrm>
          <a:off x="1147117" y="1749583"/>
          <a:ext cx="458277" cy="29223"/>
        </a:xfrm>
        <a:custGeom>
          <a:avLst/>
          <a:gdLst/>
          <a:ahLst/>
          <a:cxnLst/>
          <a:rect l="0" t="0" r="0" b="0"/>
          <a:pathLst>
            <a:path>
              <a:moveTo>
                <a:pt x="0" y="14611"/>
              </a:moveTo>
              <a:lnTo>
                <a:pt x="458277" y="146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364799" y="1752738"/>
        <a:ext cx="22913" cy="22913"/>
      </dsp:txXfrm>
    </dsp:sp>
    <dsp:sp modelId="{D6DD956E-D2FE-4DC3-A861-A75852CE4E96}">
      <dsp:nvSpPr>
        <dsp:cNvPr id="0" name=""/>
        <dsp:cNvSpPr/>
      </dsp:nvSpPr>
      <dsp:spPr>
        <a:xfrm>
          <a:off x="1605395" y="1477772"/>
          <a:ext cx="1145693" cy="57284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обобщение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622173" y="1494550"/>
        <a:ext cx="1112137" cy="539290"/>
      </dsp:txXfrm>
    </dsp:sp>
    <dsp:sp modelId="{D3F4EC60-5DB9-45AB-A532-2E400DE7CDE1}">
      <dsp:nvSpPr>
        <dsp:cNvPr id="0" name=""/>
        <dsp:cNvSpPr/>
      </dsp:nvSpPr>
      <dsp:spPr>
        <a:xfrm>
          <a:off x="2751088" y="1749583"/>
          <a:ext cx="458277" cy="29223"/>
        </a:xfrm>
        <a:custGeom>
          <a:avLst/>
          <a:gdLst/>
          <a:ahLst/>
          <a:cxnLst/>
          <a:rect l="0" t="0" r="0" b="0"/>
          <a:pathLst>
            <a:path>
              <a:moveTo>
                <a:pt x="0" y="14611"/>
              </a:moveTo>
              <a:lnTo>
                <a:pt x="458277" y="146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968770" y="1752738"/>
        <a:ext cx="22913" cy="22913"/>
      </dsp:txXfrm>
    </dsp:sp>
    <dsp:sp modelId="{B7679B40-6C8B-4546-BB6E-118A94059377}">
      <dsp:nvSpPr>
        <dsp:cNvPr id="0" name=""/>
        <dsp:cNvSpPr/>
      </dsp:nvSpPr>
      <dsp:spPr>
        <a:xfrm>
          <a:off x="3209366" y="1477772"/>
          <a:ext cx="1145693" cy="57284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группировка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226144" y="1494550"/>
        <a:ext cx="1112137" cy="539290"/>
      </dsp:txXfrm>
    </dsp:sp>
    <dsp:sp modelId="{EFF0904D-C4A0-4077-B489-E508111D5F78}">
      <dsp:nvSpPr>
        <dsp:cNvPr id="0" name=""/>
        <dsp:cNvSpPr/>
      </dsp:nvSpPr>
      <dsp:spPr>
        <a:xfrm rot="3310531">
          <a:off x="975008" y="2078970"/>
          <a:ext cx="802496" cy="29223"/>
        </a:xfrm>
        <a:custGeom>
          <a:avLst/>
          <a:gdLst/>
          <a:ahLst/>
          <a:cxnLst/>
          <a:rect l="0" t="0" r="0" b="0"/>
          <a:pathLst>
            <a:path>
              <a:moveTo>
                <a:pt x="0" y="14611"/>
              </a:moveTo>
              <a:lnTo>
                <a:pt x="802496" y="146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356194" y="2073519"/>
        <a:ext cx="40124" cy="40124"/>
      </dsp:txXfrm>
    </dsp:sp>
    <dsp:sp modelId="{03E7F0DD-ED09-43C3-BAA5-15ACF4C036C3}">
      <dsp:nvSpPr>
        <dsp:cNvPr id="0" name=""/>
        <dsp:cNvSpPr/>
      </dsp:nvSpPr>
      <dsp:spPr>
        <a:xfrm>
          <a:off x="1605395" y="2136545"/>
          <a:ext cx="1145693" cy="57284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сравнение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622173" y="2153323"/>
        <a:ext cx="1112137" cy="539290"/>
      </dsp:txXfrm>
    </dsp:sp>
    <dsp:sp modelId="{B4CAFEE9-C3F2-42D1-9FD6-7C49C1E26E37}">
      <dsp:nvSpPr>
        <dsp:cNvPr id="0" name=""/>
        <dsp:cNvSpPr/>
      </dsp:nvSpPr>
      <dsp:spPr>
        <a:xfrm>
          <a:off x="2751088" y="2408357"/>
          <a:ext cx="458277" cy="29223"/>
        </a:xfrm>
        <a:custGeom>
          <a:avLst/>
          <a:gdLst/>
          <a:ahLst/>
          <a:cxnLst/>
          <a:rect l="0" t="0" r="0" b="0"/>
          <a:pathLst>
            <a:path>
              <a:moveTo>
                <a:pt x="0" y="14611"/>
              </a:moveTo>
              <a:lnTo>
                <a:pt x="458277" y="146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968770" y="2411512"/>
        <a:ext cx="22913" cy="22913"/>
      </dsp:txXfrm>
    </dsp:sp>
    <dsp:sp modelId="{8F9A4869-D8C5-44E3-BE71-0058031E109B}">
      <dsp:nvSpPr>
        <dsp:cNvPr id="0" name=""/>
        <dsp:cNvSpPr/>
      </dsp:nvSpPr>
      <dsp:spPr>
        <a:xfrm>
          <a:off x="3209366" y="2136545"/>
          <a:ext cx="1145693" cy="572846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классификация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226144" y="2153323"/>
        <a:ext cx="1112137" cy="539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3075020"/>
            <a:chOff x="1115616" y="2146448"/>
            <a:chExt cx="7165477" cy="349013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661374" y="4588604"/>
              <a:ext cx="2422966" cy="10479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</a:rPr>
                <a:t>Выполнила учитель начальных классов Сабурова Е. </a:t>
              </a:r>
              <a:r>
                <a:rPr lang="ru-RU" smtClean="0">
                  <a:solidFill>
                    <a:prstClr val="black"/>
                  </a:solidFill>
                </a:rPr>
                <a:t>В.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259632" y="980728"/>
            <a:ext cx="698477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Активизация познавательной деятельности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 детей с ОВЗ на </a:t>
            </a: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уроках литературного </a:t>
            </a:r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чтения</a:t>
            </a:r>
          </a:p>
          <a:p>
            <a:endParaRPr lang="ru-RU" dirty="0"/>
          </a:p>
          <a:p>
            <a:endParaRPr lang="ru-RU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1" y="3212976"/>
            <a:ext cx="3662582" cy="295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7255"/>
            <a:ext cx="61024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И</a:t>
            </a:r>
            <a:r>
              <a:rPr lang="ru-RU" sz="2000" b="1" i="1" dirty="0" smtClean="0"/>
              <a:t>гры </a:t>
            </a:r>
            <a:r>
              <a:rPr lang="ru-RU" sz="2000" b="1" i="1" dirty="0"/>
              <a:t>по составлению слов.</a:t>
            </a:r>
            <a:endParaRPr lang="ru-RU" sz="2000" i="1" dirty="0"/>
          </a:p>
          <a:p>
            <a:r>
              <a:rPr lang="ru-RU" b="1" dirty="0"/>
              <a:t>1.Найди слово в слове:</a:t>
            </a:r>
          </a:p>
          <a:p>
            <a:r>
              <a:rPr lang="ru-RU" i="1" dirty="0"/>
              <a:t>гроза                     газета                  кустарник</a:t>
            </a:r>
            <a:endParaRPr lang="ru-RU" dirty="0"/>
          </a:p>
          <a:p>
            <a:r>
              <a:rPr lang="ru-RU" i="1" dirty="0"/>
              <a:t>шутка                  поднос                 шоколадка</a:t>
            </a:r>
            <a:endParaRPr lang="ru-RU" dirty="0"/>
          </a:p>
          <a:p>
            <a:r>
              <a:rPr lang="ru-RU" i="1" dirty="0"/>
              <a:t>часовщик            щепка                    ярмарка</a:t>
            </a:r>
            <a:endParaRPr lang="ru-RU" dirty="0"/>
          </a:p>
          <a:p>
            <a:r>
              <a:rPr lang="ru-RU" b="1" dirty="0"/>
              <a:t>2.Закончи предложение.</a:t>
            </a:r>
          </a:p>
          <a:p>
            <a:r>
              <a:rPr lang="ru-RU" i="1" dirty="0"/>
              <a:t>По утрам у Айболита лечат зубы звери: </a:t>
            </a:r>
            <a:r>
              <a:rPr lang="ru-RU" i="1" dirty="0" err="1"/>
              <a:t>збреы</a:t>
            </a:r>
            <a:r>
              <a:rPr lang="ru-RU" i="1" dirty="0"/>
              <a:t>, </a:t>
            </a:r>
            <a:r>
              <a:rPr lang="ru-RU" i="1" dirty="0" err="1"/>
              <a:t>уызбр</a:t>
            </a:r>
            <a:r>
              <a:rPr lang="ru-RU" i="1" dirty="0"/>
              <a:t>, </a:t>
            </a:r>
            <a:r>
              <a:rPr lang="ru-RU" i="1" dirty="0" err="1"/>
              <a:t>итгыр</a:t>
            </a:r>
            <a:r>
              <a:rPr lang="ru-RU" i="1" dirty="0"/>
              <a:t>, </a:t>
            </a:r>
            <a:r>
              <a:rPr lang="ru-RU" i="1" dirty="0" err="1"/>
              <a:t>вдрыы</a:t>
            </a:r>
            <a:r>
              <a:rPr lang="ru-RU" i="1" dirty="0"/>
              <a:t>, </a:t>
            </a:r>
            <a:r>
              <a:rPr lang="ru-RU" i="1" dirty="0" err="1"/>
              <a:t>оыббр</a:t>
            </a:r>
            <a:r>
              <a:rPr lang="ru-RU" i="1" dirty="0"/>
              <a:t>.</a:t>
            </a:r>
            <a:endParaRPr lang="ru-RU" dirty="0"/>
          </a:p>
          <a:p>
            <a:r>
              <a:rPr lang="ru-RU" b="1" dirty="0"/>
              <a:t>3.Шарады.</a:t>
            </a:r>
          </a:p>
          <a:p>
            <a:r>
              <a:rPr lang="ru-RU" i="1" dirty="0"/>
              <a:t>Начало – голос птицы,</a:t>
            </a:r>
            <a:endParaRPr lang="ru-RU" dirty="0"/>
          </a:p>
          <a:p>
            <a:r>
              <a:rPr lang="ru-RU" i="1" dirty="0"/>
              <a:t>Конец – на дне пруда,</a:t>
            </a:r>
            <a:endParaRPr lang="ru-RU" dirty="0"/>
          </a:p>
          <a:p>
            <a:r>
              <a:rPr lang="ru-RU" i="1" dirty="0"/>
              <a:t>А целое в музее</a:t>
            </a:r>
            <a:endParaRPr lang="ru-RU" dirty="0"/>
          </a:p>
          <a:p>
            <a:r>
              <a:rPr lang="ru-RU" i="1" dirty="0"/>
              <a:t>Найдёте без труда.         ( Картина)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r>
              <a:rPr lang="ru-RU" i="1" dirty="0"/>
              <a:t>С буквой К живу в лесу.</a:t>
            </a:r>
            <a:endParaRPr lang="ru-RU" dirty="0"/>
          </a:p>
          <a:p>
            <a:r>
              <a:rPr lang="ru-RU" i="1" dirty="0"/>
              <a:t>С буквой Ч овец пасу.       ( Кабан – чабан)</a:t>
            </a:r>
            <a:endParaRPr lang="ru-RU" dirty="0"/>
          </a:p>
          <a:p>
            <a:r>
              <a:rPr lang="ru-RU" b="1" dirty="0"/>
              <a:t>4. Найди названия животных среди строк.</a:t>
            </a:r>
          </a:p>
          <a:p>
            <a:r>
              <a:rPr lang="ru-RU" dirty="0"/>
              <a:t>    </a:t>
            </a:r>
            <a:r>
              <a:rPr lang="ru-RU" i="1" dirty="0"/>
              <a:t>Насос с</a:t>
            </a:r>
            <a:r>
              <a:rPr lang="ru-RU" b="1" i="1" dirty="0"/>
              <a:t>осёт р</a:t>
            </a:r>
            <a:r>
              <a:rPr lang="ru-RU" i="1" dirty="0"/>
              <a:t>ечную воду,</a:t>
            </a:r>
            <a:endParaRPr lang="ru-RU" dirty="0"/>
          </a:p>
          <a:p>
            <a:r>
              <a:rPr lang="ru-RU" i="1" dirty="0"/>
              <a:t>     И шланг протянут к огороду.</a:t>
            </a:r>
            <a:endParaRPr lang="ru-RU" dirty="0"/>
          </a:p>
          <a:p>
            <a:r>
              <a:rPr lang="ru-RU" i="1" dirty="0"/>
              <a:t>     Среди куст</a:t>
            </a:r>
            <a:r>
              <a:rPr lang="ru-RU" b="1" i="1" dirty="0"/>
              <a:t>ов ца</a:t>
            </a:r>
            <a:r>
              <a:rPr lang="ru-RU" i="1" dirty="0"/>
              <a:t>рит покой,</a:t>
            </a:r>
            <a:endParaRPr lang="ru-RU" dirty="0"/>
          </a:p>
          <a:p>
            <a:r>
              <a:rPr lang="ru-RU" i="1" dirty="0"/>
              <a:t>     Здесь хорошо бродить одной.</a:t>
            </a:r>
            <a:endParaRPr lang="ru-RU" dirty="0"/>
          </a:p>
        </p:txBody>
      </p:sp>
      <p:pic>
        <p:nvPicPr>
          <p:cNvPr id="10243" name="Picture 3" descr="C:\Users\Дом\Desktop\0_802d8_53263e94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2205762" cy="179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3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457" y="332656"/>
            <a:ext cx="667848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i="1" dirty="0" smtClean="0"/>
              <a:t>Упражнения</a:t>
            </a:r>
            <a:r>
              <a:rPr lang="ru-RU" sz="2000" b="1" i="1" dirty="0"/>
              <a:t>, направленные на развитие внимания, памяти.</a:t>
            </a:r>
            <a:endParaRPr lang="ru-RU" sz="2000" i="1" dirty="0"/>
          </a:p>
          <a:p>
            <a:r>
              <a:rPr lang="ru-RU" b="1" dirty="0"/>
              <a:t>1.Опиши предмет (учитель показывает его и быстро убирает).</a:t>
            </a:r>
          </a:p>
          <a:p>
            <a:r>
              <a:rPr lang="ru-RU" b="1" dirty="0"/>
              <a:t>2.Повтори, что сказал учитель (шесть слов попарно, сходных по звучанию), например:</a:t>
            </a:r>
          </a:p>
          <a:p>
            <a:r>
              <a:rPr lang="ru-RU" i="1" dirty="0"/>
              <a:t>       Бочка – точка, бабушка – бабочка, кошка – ложка.</a:t>
            </a:r>
            <a:endParaRPr lang="ru-RU" dirty="0"/>
          </a:p>
          <a:p>
            <a:r>
              <a:rPr lang="ru-RU" b="1" dirty="0"/>
              <a:t>3.Выбери слова на заданный звук (из прочитанного четверостишия, предложения, текста).</a:t>
            </a:r>
          </a:p>
          <a:p>
            <a:r>
              <a:rPr lang="ru-RU" b="1" dirty="0"/>
              <a:t>4.Чтение слов, отличающихся одной буквой</a:t>
            </a:r>
            <a:r>
              <a:rPr lang="ru-RU" dirty="0"/>
              <a:t>.</a:t>
            </a:r>
          </a:p>
          <a:p>
            <a:r>
              <a:rPr lang="ru-RU" i="1" dirty="0"/>
              <a:t>       Мел – мель – мыл – мыло – мал – мял;</a:t>
            </a:r>
            <a:endParaRPr lang="ru-RU" dirty="0"/>
          </a:p>
          <a:p>
            <a:r>
              <a:rPr lang="ru-RU" i="1" dirty="0"/>
              <a:t>       мышка – мошка – мишка – миска. </a:t>
            </a:r>
            <a:endParaRPr lang="ru-RU" dirty="0"/>
          </a:p>
          <a:p>
            <a:r>
              <a:rPr lang="ru-RU" b="1" dirty="0"/>
              <a:t>5.Чтение слов, имеющих одинаковые приставки, окончания</a:t>
            </a:r>
            <a:r>
              <a:rPr lang="ru-RU" dirty="0"/>
              <a:t>.</a:t>
            </a:r>
          </a:p>
          <a:p>
            <a:r>
              <a:rPr lang="ru-RU" i="1" dirty="0"/>
              <a:t>      Приехал, пришёл, пришил, принёс, припев; </a:t>
            </a:r>
            <a:endParaRPr lang="ru-RU" dirty="0"/>
          </a:p>
          <a:p>
            <a:r>
              <a:rPr lang="ru-RU" i="1" dirty="0"/>
              <a:t>       красное, белое, голубое, чёрное, жёлтое;</a:t>
            </a:r>
            <a:endParaRPr lang="ru-RU" dirty="0"/>
          </a:p>
          <a:p>
            <a:r>
              <a:rPr lang="ru-RU" i="1" dirty="0"/>
              <a:t>       кукла, мама, папа, лапа, ложка.</a:t>
            </a:r>
            <a:endParaRPr lang="ru-RU" dirty="0"/>
          </a:p>
          <a:p>
            <a:r>
              <a:rPr lang="ru-RU" b="1" dirty="0"/>
              <a:t>6.Чтение  «перевёртышей» (палиндромов).</a:t>
            </a:r>
          </a:p>
          <a:p>
            <a:r>
              <a:rPr lang="ru-RU" i="1" dirty="0"/>
              <a:t>      Лев ел волов. Иди искать такси, иди.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04" y="4653136"/>
            <a:ext cx="2643078" cy="16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70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48245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  Новые требования ФГОС, </a:t>
            </a:r>
            <a:r>
              <a:rPr lang="ru-RU" b="1" i="1" dirty="0"/>
              <a:t>как основа познавательной деятельности учащихся не только улучшили, но и усовершенствовали подход к изучению материала. В связи с этим система начального литературного образования на своем специфическом материале работает на достижение общих целей начального образования</a:t>
            </a:r>
            <a:r>
              <a:rPr lang="ru-RU" b="1" i="1" dirty="0" smtClean="0"/>
              <a:t>:</a:t>
            </a:r>
            <a:endParaRPr lang="ru-RU" b="1" i="1" dirty="0"/>
          </a:p>
          <a:p>
            <a:pPr algn="just"/>
            <a:r>
              <a:rPr lang="ru-RU" b="1" i="1" dirty="0" smtClean="0"/>
              <a:t>- развитие </a:t>
            </a:r>
            <a:r>
              <a:rPr lang="ru-RU" b="1" i="1" dirty="0"/>
              <a:t>личности школьника, его творческих способностей</a:t>
            </a:r>
            <a:r>
              <a:rPr lang="ru-RU" b="1" i="1" dirty="0" smtClean="0"/>
              <a:t>;</a:t>
            </a:r>
            <a:endParaRPr lang="ru-RU" b="1" i="1" dirty="0"/>
          </a:p>
          <a:p>
            <a:pPr algn="just"/>
            <a:r>
              <a:rPr lang="ru-RU" b="1" i="1" dirty="0" smtClean="0"/>
              <a:t>- сохранение </a:t>
            </a:r>
            <a:r>
              <a:rPr lang="ru-RU" b="1" i="1" dirty="0"/>
              <a:t>и поддержка индивидуальности ребенка</a:t>
            </a:r>
            <a:r>
              <a:rPr lang="ru-RU" b="1" i="1" dirty="0" smtClean="0"/>
              <a:t>;</a:t>
            </a:r>
            <a:endParaRPr lang="ru-RU" b="1" i="1" dirty="0"/>
          </a:p>
          <a:p>
            <a:pPr algn="just"/>
            <a:r>
              <a:rPr lang="ru-RU" b="1" i="1" dirty="0" smtClean="0"/>
              <a:t>- воспитание </a:t>
            </a:r>
            <a:r>
              <a:rPr lang="ru-RU" b="1" i="1" dirty="0"/>
              <a:t>духовности, нравственных и эстетических чувств, эмоционально-ценностного позитивного отношения к себе окружающему миру.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698" y="3933056"/>
            <a:ext cx="2143741" cy="223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0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«Главное организовать процесс так, чтобы чтение способствовало развитию личности, а развивающаяся личность испытывала потребность в чтении, как </a:t>
            </a:r>
            <a:r>
              <a:rPr lang="ru-RU" sz="2400" b="1" i="1" dirty="0" smtClean="0"/>
              <a:t>источнике </a:t>
            </a:r>
            <a:r>
              <a:rPr lang="ru-RU" sz="2400" b="1" i="1" dirty="0"/>
              <a:t>дальнейшего развития. Сделать так, чтобы активная деятельность совпала с такими её звеньями, как потребность, мотив, интерес</a:t>
            </a:r>
            <a:r>
              <a:rPr lang="ru-RU" sz="2400" b="1" i="1" dirty="0" smtClean="0"/>
              <a:t>».                           Герасимов </a:t>
            </a:r>
            <a:r>
              <a:rPr lang="ru-RU" sz="2400" b="1" i="1" dirty="0"/>
              <a:t>С.В.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84984"/>
            <a:ext cx="224194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188641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Целью развития познавательной активности является формирование 8 качеств: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960999709"/>
              </p:ext>
            </p:extLst>
          </p:nvPr>
        </p:nvGraphicFramePr>
        <p:xfrm>
          <a:off x="93649" y="2636912"/>
          <a:ext cx="4046303" cy="3749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2" y="188640"/>
            <a:ext cx="4644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Приёмы обучения связаны с логическими приёмами. Среди логических приёмов можно выделить следующие: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30109644"/>
              </p:ext>
            </p:extLst>
          </p:nvPr>
        </p:nvGraphicFramePr>
        <p:xfrm>
          <a:off x="4608004" y="2492896"/>
          <a:ext cx="4356484" cy="3528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928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На </a:t>
            </a:r>
            <a:r>
              <a:rPr lang="ru-RU" b="1" i="1" dirty="0"/>
              <a:t>занятиях литературного чтения можно использовать различные методы и формы работы, направленные на всестороннее развитие личности маленького читателя. Непосредственное чтение литературных произведений органично переплетается с рисованием, лепкой, сочинительством, драматизацией. Задания ставят детей в активную позицию, пробуждая интерес, </a:t>
            </a:r>
            <a:r>
              <a:rPr lang="ru-RU" b="1" i="1" dirty="0" smtClean="0"/>
              <a:t>развивая </a:t>
            </a:r>
            <a:r>
              <a:rPr lang="ru-RU" b="1" i="1" dirty="0"/>
              <a:t>воображение и фантазию, </a:t>
            </a:r>
            <a:r>
              <a:rPr lang="ru-RU" b="1" i="1" dirty="0" smtClean="0"/>
              <a:t>способствуя </a:t>
            </a:r>
            <a:r>
              <a:rPr lang="ru-RU" b="1" i="1" dirty="0"/>
              <a:t>эмоциональной </a:t>
            </a:r>
            <a:r>
              <a:rPr lang="ru-RU" b="1" i="1" dirty="0" smtClean="0"/>
              <a:t>отзывчивости.</a:t>
            </a:r>
            <a:endParaRPr lang="ru-RU" b="1" i="1" dirty="0"/>
          </a:p>
        </p:txBody>
      </p:sp>
      <p:pic>
        <p:nvPicPr>
          <p:cNvPr id="5" name="Picture 2" descr="C:\Users\Сабурова 1б\Desktop\Катя\фото 1 кл\DSC_10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99178"/>
            <a:ext cx="1978817" cy="351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Сабурова 1б\Desktop\Катя\фото 1 кл\DSC_12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20888"/>
            <a:ext cx="4142977" cy="233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57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</a:t>
            </a:r>
            <a:endParaRPr lang="ru-RU" sz="20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84784"/>
            <a:ext cx="89289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уроках чтения сказок разных народов можно предложить такие задания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найти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крылатое выражение в сказке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придумать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счастливую концовку к сказке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дать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толкование слову, работа со словарём по расширению 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активного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словарного запаса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учащихся.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При ознакомлении с жанром басни, можно предложить такие виды заданий: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* выразительное чтение басни и ее драматизация;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* придумать экспозицию басни;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* составление литературной мозаики;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* составление характеристики героев с опорой на выборочное чтение;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* разгадывание кроссвордов.</a:t>
            </a:r>
          </a:p>
          <a:p>
            <a:pPr marL="342900" indent="-342900">
              <a:buFontTx/>
              <a:buChar char="-"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226325"/>
            <a:ext cx="1224136" cy="111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853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 Для </a:t>
            </a:r>
            <a:r>
              <a:rPr lang="ru-RU" b="1" dirty="0"/>
              <a:t>развития творческой активности на уроке </a:t>
            </a:r>
            <a:r>
              <a:rPr lang="ru-RU" b="1" dirty="0" smtClean="0"/>
              <a:t>необходимо использовать </a:t>
            </a:r>
            <a:r>
              <a:rPr lang="ru-RU" b="1" dirty="0"/>
              <a:t>и такие виды заданий</a:t>
            </a:r>
            <a:r>
              <a:rPr lang="ru-RU" b="1" dirty="0" smtClean="0"/>
              <a:t>:</a:t>
            </a:r>
            <a:endParaRPr lang="ru-RU" b="1" dirty="0"/>
          </a:p>
          <a:p>
            <a:pPr algn="just"/>
            <a:r>
              <a:rPr lang="ru-RU" b="1" dirty="0" smtClean="0"/>
              <a:t>* </a:t>
            </a:r>
            <a:r>
              <a:rPr lang="ru-RU" b="1" dirty="0"/>
              <a:t>Составление и доработка текстов. Перед вами текст «Сказка об одуванчике». Ваша задача подобрать к именам существительным имена прилагательные. Сделать так, чтобы описание стало ярким</a:t>
            </a:r>
            <a:r>
              <a:rPr lang="ru-RU" b="1" dirty="0" smtClean="0"/>
              <a:t>.</a:t>
            </a:r>
            <a:endParaRPr lang="ru-RU" b="1" dirty="0"/>
          </a:p>
          <a:p>
            <a:pPr algn="just"/>
            <a:r>
              <a:rPr lang="ru-RU" b="1" dirty="0"/>
              <a:t>*</a:t>
            </a:r>
            <a:r>
              <a:rPr lang="ru-RU" b="1" dirty="0" smtClean="0"/>
              <a:t>Использовать </a:t>
            </a:r>
            <a:r>
              <a:rPr lang="ru-RU" b="1" dirty="0"/>
              <a:t>в работе творческие пересказы, которые предполагают передачу текста с какими-либо изменениями</a:t>
            </a:r>
            <a:r>
              <a:rPr lang="ru-RU" b="1" dirty="0" smtClean="0"/>
              <a:t>:</a:t>
            </a:r>
            <a:endParaRPr lang="ru-RU" b="1" dirty="0"/>
          </a:p>
          <a:p>
            <a:pPr algn="just"/>
            <a:r>
              <a:rPr lang="ru-RU" b="1" dirty="0" smtClean="0"/>
              <a:t>- добавить </a:t>
            </a:r>
            <a:r>
              <a:rPr lang="ru-RU" b="1" dirty="0"/>
              <a:t>то, что могло предшествовать той ситуации, которая изображена в произведении</a:t>
            </a:r>
            <a:r>
              <a:rPr lang="ru-RU" b="1" dirty="0" smtClean="0"/>
              <a:t>;</a:t>
            </a:r>
            <a:endParaRPr lang="ru-RU" b="1" dirty="0"/>
          </a:p>
          <a:p>
            <a:pPr algn="just"/>
            <a:r>
              <a:rPr lang="ru-RU" b="1" dirty="0" smtClean="0"/>
              <a:t>- заменить </a:t>
            </a:r>
            <a:r>
              <a:rPr lang="ru-RU" b="1" dirty="0"/>
              <a:t>рассказчика дальше</a:t>
            </a:r>
            <a:r>
              <a:rPr lang="ru-RU" b="1" dirty="0" smtClean="0"/>
              <a:t>;</a:t>
            </a:r>
            <a:endParaRPr lang="ru-RU" b="1" dirty="0"/>
          </a:p>
          <a:p>
            <a:pPr algn="just"/>
            <a:r>
              <a:rPr lang="ru-RU" b="1" dirty="0" smtClean="0"/>
              <a:t>- изменить </a:t>
            </a:r>
            <a:r>
              <a:rPr lang="ru-RU" b="1" dirty="0"/>
              <a:t>грамматическое время глагола</a:t>
            </a:r>
            <a:r>
              <a:rPr lang="ru-RU" b="1" dirty="0" smtClean="0"/>
              <a:t>;</a:t>
            </a:r>
            <a:endParaRPr lang="ru-RU" b="1" dirty="0"/>
          </a:p>
          <a:p>
            <a:pPr algn="just"/>
            <a:r>
              <a:rPr lang="ru-RU" b="1" dirty="0" smtClean="0"/>
              <a:t>- придумать</a:t>
            </a:r>
            <a:r>
              <a:rPr lang="ru-RU" b="1" dirty="0"/>
              <a:t>, как могли разворачиваться события дальше.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09120"/>
            <a:ext cx="2849366" cy="170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5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540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Творческий </a:t>
            </a:r>
            <a:r>
              <a:rPr lang="ru-RU" b="1" dirty="0"/>
              <a:t>пересказ тренирует гибкость читательского взгляда, приучает видеть позицию разных героев, сопереживать им</a:t>
            </a:r>
            <a:r>
              <a:rPr lang="ru-RU" b="1" dirty="0" smtClean="0"/>
              <a:t>.</a:t>
            </a:r>
            <a:endParaRPr lang="ru-RU" b="1" dirty="0"/>
          </a:p>
          <a:p>
            <a:pPr algn="just"/>
            <a:r>
              <a:rPr lang="ru-RU" b="1" dirty="0" smtClean="0"/>
              <a:t>  Также </a:t>
            </a:r>
            <a:r>
              <a:rPr lang="ru-RU" b="1" dirty="0"/>
              <a:t>можно использовать и такие формы работы как</a:t>
            </a:r>
            <a:r>
              <a:rPr lang="ru-RU" b="1" dirty="0" smtClean="0"/>
              <a:t>:</a:t>
            </a:r>
            <a:endParaRPr lang="ru-RU" b="1" dirty="0"/>
          </a:p>
          <a:p>
            <a:pPr algn="just"/>
            <a:r>
              <a:rPr lang="ru-RU" b="1" dirty="0"/>
              <a:t>-</a:t>
            </a:r>
            <a:r>
              <a:rPr lang="ru-RU" b="1" dirty="0" smtClean="0"/>
              <a:t> </a:t>
            </a:r>
            <a:r>
              <a:rPr lang="ru-RU" b="1" dirty="0"/>
              <a:t>подобрать дополнительный материал об авторе произведения</a:t>
            </a:r>
            <a:r>
              <a:rPr lang="ru-RU" b="1" dirty="0" smtClean="0"/>
              <a:t>;</a:t>
            </a:r>
            <a:endParaRPr lang="ru-RU" b="1" dirty="0"/>
          </a:p>
          <a:p>
            <a:pPr algn="just"/>
            <a:r>
              <a:rPr lang="ru-RU" b="1" dirty="0" smtClean="0"/>
              <a:t>- подготовить </a:t>
            </a:r>
            <a:r>
              <a:rPr lang="ru-RU" b="1" dirty="0"/>
              <a:t>выставку книг одного из авторов</a:t>
            </a:r>
            <a:r>
              <a:rPr lang="ru-RU" b="1" dirty="0" smtClean="0"/>
              <a:t>;</a:t>
            </a:r>
            <a:endParaRPr lang="ru-RU" b="1" dirty="0"/>
          </a:p>
          <a:p>
            <a:pPr algn="just"/>
            <a:r>
              <a:rPr lang="ru-RU" b="1" dirty="0" smtClean="0"/>
              <a:t>- </a:t>
            </a:r>
            <a:r>
              <a:rPr lang="ru-RU" b="1" dirty="0"/>
              <a:t>найти дополнительный материал в энциклопедии</a:t>
            </a:r>
            <a:r>
              <a:rPr lang="ru-RU" b="1" dirty="0" smtClean="0"/>
              <a:t>;</a:t>
            </a:r>
            <a:endParaRPr lang="ru-RU" b="1" dirty="0"/>
          </a:p>
          <a:p>
            <a:pPr algn="just"/>
            <a:r>
              <a:rPr lang="ru-RU" b="1" dirty="0" smtClean="0"/>
              <a:t>-  </a:t>
            </a:r>
            <a:r>
              <a:rPr lang="ru-RU" b="1" dirty="0"/>
              <a:t>сочинения сказок, считалок, </a:t>
            </a:r>
            <a:r>
              <a:rPr lang="ru-RU" b="1" dirty="0" err="1"/>
              <a:t>потешек</a:t>
            </a:r>
            <a:r>
              <a:rPr lang="ru-RU" b="1" dirty="0"/>
              <a:t>, стихотворений.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57342"/>
            <a:ext cx="2566444" cy="181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36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8965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/>
              <a:t> Работа </a:t>
            </a:r>
            <a:r>
              <a:rPr lang="ru-RU" sz="2000" b="1" i="1" dirty="0"/>
              <a:t>по формированию и развитию познавательной активности осуществляется не только через уроки литературного чтения, но и через внеклассные мероприятия, </a:t>
            </a:r>
            <a:r>
              <a:rPr lang="ru-RU" sz="2000" b="1" i="1" dirty="0" smtClean="0"/>
              <a:t>праздники. Сотрудничество </a:t>
            </a:r>
            <a:r>
              <a:rPr lang="ru-RU" sz="2000" b="1" i="1" dirty="0"/>
              <a:t>с </a:t>
            </a:r>
            <a:r>
              <a:rPr lang="ru-RU" sz="2000" b="1" i="1" dirty="0" smtClean="0"/>
              <a:t>городской </a:t>
            </a:r>
            <a:r>
              <a:rPr lang="ru-RU" sz="2000" b="1" i="1" dirty="0"/>
              <a:t>и школьной библиотекой, предметные недели и различные конкурсы и викторины.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45024"/>
            <a:ext cx="1872208" cy="230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209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b="1" dirty="0" smtClean="0"/>
              <a:t>Учащимся </a:t>
            </a:r>
            <a:r>
              <a:rPr lang="ru-RU" b="1" dirty="0"/>
              <a:t>нравятся нестандартные задания, задания творческого характера. Школьники стараются сами доходить до правильного ответа, решать «хитрые» вопросы. Уже в младшем школьном возрасте необходимо наполнить познавательную потребность новым содержанием, чтобы сформировать у ребёнка желание понять существенные связи и отношения в изучаемом предмете.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7016" y="1898908"/>
            <a:ext cx="885698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Л</a:t>
            </a:r>
            <a:r>
              <a:rPr lang="ru-RU" b="1" i="1" dirty="0" smtClean="0"/>
              <a:t>огические </a:t>
            </a:r>
            <a:r>
              <a:rPr lang="ru-RU" b="1" i="1" dirty="0"/>
              <a:t>упражнения.</a:t>
            </a:r>
            <a:endParaRPr lang="ru-RU" i="1" dirty="0"/>
          </a:p>
          <a:p>
            <a:r>
              <a:rPr lang="ru-RU" sz="1400" b="1" dirty="0"/>
              <a:t>1. Что общего в этих словах и чем они различаются?</a:t>
            </a:r>
          </a:p>
          <a:p>
            <a:r>
              <a:rPr lang="ru-RU" sz="1400" i="1" dirty="0"/>
              <a:t>     Мел – мель, мал – мял, мыл – мил, лук – люк.</a:t>
            </a:r>
            <a:endParaRPr lang="ru-RU" sz="1400" dirty="0"/>
          </a:p>
          <a:p>
            <a:r>
              <a:rPr lang="ru-RU" sz="1400" b="1" dirty="0"/>
              <a:t>2.Назови одним словом.</a:t>
            </a:r>
          </a:p>
          <a:p>
            <a:r>
              <a:rPr lang="ru-RU" sz="1400" dirty="0"/>
              <a:t>      </a:t>
            </a:r>
            <a:r>
              <a:rPr lang="ru-RU" sz="1400" i="1" dirty="0"/>
              <a:t>Чиж, грач, ласточка, сова, стриж.</a:t>
            </a:r>
            <a:endParaRPr lang="ru-RU" sz="1400" dirty="0"/>
          </a:p>
          <a:p>
            <a:r>
              <a:rPr lang="ru-RU" sz="1400" i="1" dirty="0"/>
              <a:t>       Ножницы, клещи, молоток, пила, грабли.</a:t>
            </a:r>
            <a:endParaRPr lang="ru-RU" sz="1400" dirty="0"/>
          </a:p>
          <a:p>
            <a:r>
              <a:rPr lang="ru-RU" sz="1400" i="1" dirty="0"/>
              <a:t>       Шарф, варежки, пальто, кофта.</a:t>
            </a:r>
            <a:endParaRPr lang="ru-RU" sz="1400" dirty="0"/>
          </a:p>
          <a:p>
            <a:r>
              <a:rPr lang="ru-RU" sz="1400" i="1" dirty="0"/>
              <a:t>       Телевизор, утюг, пылесос, холодильник.</a:t>
            </a:r>
            <a:endParaRPr lang="ru-RU" sz="1400" dirty="0"/>
          </a:p>
          <a:p>
            <a:r>
              <a:rPr lang="ru-RU" sz="1400" i="1" dirty="0"/>
              <a:t>       Картофель, свёкла, лук, капуста.</a:t>
            </a:r>
            <a:endParaRPr lang="ru-RU" sz="1400" dirty="0"/>
          </a:p>
          <a:p>
            <a:r>
              <a:rPr lang="ru-RU" sz="1400" b="1" dirty="0" smtClean="0"/>
              <a:t>3.Какое </a:t>
            </a:r>
            <a:r>
              <a:rPr lang="ru-RU" sz="1400" b="1" dirty="0"/>
              <a:t>слово лишнее и почему?</a:t>
            </a:r>
          </a:p>
          <a:p>
            <a:r>
              <a:rPr lang="ru-RU" sz="1400" i="1" dirty="0"/>
              <a:t>      Красивый, синий, красный, жёлтый.</a:t>
            </a:r>
            <a:endParaRPr lang="ru-RU" sz="1400" dirty="0"/>
          </a:p>
          <a:p>
            <a:r>
              <a:rPr lang="ru-RU" sz="1400" i="1" dirty="0"/>
              <a:t>      Минута, время, час, секунда.</a:t>
            </a:r>
            <a:endParaRPr lang="ru-RU" sz="1400" dirty="0"/>
          </a:p>
          <a:p>
            <a:r>
              <a:rPr lang="ru-RU" sz="1400" i="1" dirty="0"/>
              <a:t>      Дорога, шоссе, тропинка, путь.</a:t>
            </a:r>
            <a:endParaRPr lang="ru-RU" sz="1400" dirty="0"/>
          </a:p>
          <a:p>
            <a:r>
              <a:rPr lang="ru-RU" sz="1400" i="1" dirty="0"/>
              <a:t>      Молоко, сметана, простокваша, мясо.</a:t>
            </a:r>
            <a:endParaRPr lang="ru-RU" sz="1400" dirty="0"/>
          </a:p>
          <a:p>
            <a:r>
              <a:rPr lang="ru-RU" sz="1400" b="1" dirty="0"/>
              <a:t>4.Чем похожи следующие слова?</a:t>
            </a:r>
          </a:p>
          <a:p>
            <a:r>
              <a:rPr lang="ru-RU" sz="1400" i="1" dirty="0"/>
              <a:t>     Утюг, вьюга, палка, часы, лампа, стакан.</a:t>
            </a:r>
            <a:endParaRPr lang="ru-RU" sz="1400" dirty="0"/>
          </a:p>
          <a:p>
            <a:r>
              <a:rPr lang="ru-RU" sz="1400" b="1" dirty="0"/>
              <a:t>5.Составь новое слово, взяв от каждого из данных слов первый слог.</a:t>
            </a:r>
          </a:p>
          <a:p>
            <a:r>
              <a:rPr lang="ru-RU" sz="1400" i="1" dirty="0"/>
              <a:t>      Колос, рота, ваза.</a:t>
            </a:r>
            <a:endParaRPr lang="ru-RU" sz="1400" dirty="0"/>
          </a:p>
          <a:p>
            <a:r>
              <a:rPr lang="ru-RU" sz="1400" i="1" dirty="0"/>
              <a:t>      Кора, лото, боксёр.</a:t>
            </a:r>
            <a:endParaRPr lang="ru-RU" sz="1400" dirty="0"/>
          </a:p>
          <a:p>
            <a:r>
              <a:rPr lang="ru-RU" sz="1400" i="1" dirty="0"/>
              <a:t>      Молоко, нерест, тарелка.</a:t>
            </a:r>
            <a:endParaRPr lang="ru-RU" sz="14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732" y="2492896"/>
            <a:ext cx="2223221" cy="197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968</Words>
  <Application>Microsoft Office PowerPoint</Application>
  <PresentationFormat>Экран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Сабурова 1б</cp:lastModifiedBy>
  <cp:revision>39</cp:revision>
  <dcterms:created xsi:type="dcterms:W3CDTF">2014-06-24T15:51:35Z</dcterms:created>
  <dcterms:modified xsi:type="dcterms:W3CDTF">2018-06-20T06:17:14Z</dcterms:modified>
</cp:coreProperties>
</file>