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70" r:id="rId13"/>
    <p:sldId id="269" r:id="rId14"/>
    <p:sldId id="271" r:id="rId15"/>
    <p:sldId id="301" r:id="rId16"/>
    <p:sldId id="272" r:id="rId17"/>
    <p:sldId id="273" r:id="rId18"/>
    <p:sldId id="276" r:id="rId19"/>
    <p:sldId id="280" r:id="rId20"/>
    <p:sldId id="285" r:id="rId21"/>
    <p:sldId id="286" r:id="rId22"/>
    <p:sldId id="30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03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38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1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3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6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950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7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68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7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0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45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6F3C6-0F5B-4C2F-B029-FEA75510711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A1235-A960-4F33-812C-71D1462EB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4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/>
          <a:lstStyle/>
          <a:p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Замкнутый ребенок, проблемы развития, помощь</a:t>
            </a:r>
            <a:endParaRPr lang="ru-RU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564" y="2224092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756" y="5373216"/>
            <a:ext cx="33670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en-US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Мурзина Анастасия Ивановна</a:t>
            </a:r>
            <a:r>
              <a:rPr lang="en-US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643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 замкнутого ребенка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воспринимать ребенка таким, каков он есть;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меньше говорить самому в общении с ним;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рассказать о том, что беспокоитесь о нем (любых его сложностях);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разговоре с ребенком не выставлять замкнутость как проблему;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научить его осознавать свои страхи, обиды;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выявлять и прорабатывать страхи через игру, рисование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раннем возрасте стоит научить ребенка знакомиться, общаться, решать проблемные ситуации;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подкреплять, хвалить решительность ребенка;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постараться узнать причины, проблемы и помочь их разрешить, подсказать стратегию (самому решать только при угрозе жизни и здоровью ребенку);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помочь справиться с комплексами и страхами.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246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Как помочь адаптироваться ребенку к детскому саду если ребенок замкнутый</a:t>
            </a:r>
            <a:r>
              <a:rPr lang="en-US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При общении с замкнутым ребенком </a:t>
            </a:r>
            <a:r>
              <a:rPr lang="en-US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расширяйте круг общения вашего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приводите его в новые места и знакомьте с новыми людьми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делайте это так чтобы ребенок чувствовал ваше присутствие рядом – поглаживайте по голове или крепко держите за руку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одчеркивайте преимущества и полезность общения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рассказывайте ребенку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нового и интересного вы узнали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 также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какое удовольствие получили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общаясь с тем или иным человеком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стремитесь сами стать для ребенка примером эффективно общающегося человека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 коем случае не давите на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требуйте от него стать общительным здесь и сейчас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своим собственным примером показывайте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общение с другими людьми – это радость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10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7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азыгрывайте разнообразные ситуации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«А чтобы ты сделал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на прогулке увидел незнакомого плачущего малыша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ассуждайте вместе о будущем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«Расскажи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кем ты себя видишь в будущем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какой ты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кем дружишь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кем работаешь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 кем дружишь на работе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ctr">
              <a:buNone/>
            </a:pP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94307"/>
            <a:ext cx="38884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433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Принципы коррекции</a:t>
            </a:r>
            <a:r>
              <a:rPr lang="en-US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которые определяют основные направления работы с замкнутым ребенком</a:t>
            </a:r>
            <a:r>
              <a:rPr lang="en-US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устранение причин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приведших к этому нарушению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осстановление потребности ребенка в общении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контактах со взрослыми и сверстниками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армонизация отношений ребенка в семье и группе сверстников (то есть не только ребенка надо «поворачивать» к другим людям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 и показать 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ребенок не так плох или злобен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они о нем могли думать)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бучение ребенка навыкам общения и установления контакта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062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 </a:t>
            </a:r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Коррекция </a:t>
            </a: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замкнутости может занять много времени и должна проводиться с осторожностью.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i="1" u="sng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b="1" i="1" u="sng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ве­дется одновременно по нескольким направлениям: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индивидуально с психологом;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родителями замкнутого ребенка;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терапии,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изотерапии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танцетерапии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гидротерапии и т. 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almaty.jazi.kz/images/classified/3776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1930574" cy="193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lkimoz.com.tr/files/photo-100220121711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25143"/>
            <a:ext cx="2833688" cy="188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bvgdeika35.ru/wp-content/uploads/2012/04/01611797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25143"/>
            <a:ext cx="2724152" cy="188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573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9552" y="260648"/>
            <a:ext cx="8229600" cy="60486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8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Занимаясь коррекцией замкнутости, не забы­вайте соблюдать следующие правила:</a:t>
            </a:r>
          </a:p>
          <a:p>
            <a:pPr marL="0" indent="0">
              <a:buFont typeface="Arial" pitchFamily="34" charset="0"/>
              <a:buNone/>
            </a:pP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При контакте с ребенком избегайте давления и нажима.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Понаблюдайте, чем любит заниматься ребенок и займитесь с ним этим же, а не предлагайте ему новые игры.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Выясните, что приносит ребенку удовлетворение в игре, и через это выйдите на контакт с ребенком.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Постепенно и с осторожностью вводите разнообразие в заня­тия ребенка, старайтесь вносить в них радость общения.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Строго дозируйте эффективные контакты с ребенком.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Оберегайте ребенка от ситуаций конфликта с близкими.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Направляйте внимание ребенка на процесс и результат ваше­го совместного контакта со средой.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8" name="AutoShape 4" descr="http://im6-tub-ru.yandex.net/i?id=445402202-42-72&amp;n=21"/>
          <p:cNvSpPr>
            <a:spLocks noChangeAspect="1" noChangeArrowheads="1"/>
          </p:cNvSpPr>
          <p:nvPr/>
        </p:nvSpPr>
        <p:spPr bwMode="auto">
          <a:xfrm>
            <a:off x="307975" y="-533400"/>
            <a:ext cx="20288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97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Замкнутые дети характеризуются </a:t>
            </a: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тем, что: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умеют обращаться с просьбами;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задают уточняющих вопросов;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лучше ориентируются в инструкциях, направленных на их предметную деятельность, чем на познавательную;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активную речь на уроке обращают, как правило, к учителю;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переключение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 у них сопровождается «взры­вом» вербальной активности.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3429000" cy="221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248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90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Как помочь замкнутому ребёнку:</a:t>
            </a:r>
            <a:br>
              <a:rPr lang="ru-RU" sz="90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200" dirty="0" smtClean="0">
                <a:latin typeface="Times New Roman" pitchFamily="18" charset="0"/>
                <a:cs typeface="Times New Roman" pitchFamily="18" charset="0"/>
              </a:rPr>
            </a:b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если ребёнок страдает от того, что приходится отдавать свои все игрушки на площадке, то потренируйте дома - пусть проиграет эту ситуацию с мамой и скажет ей, что вот одни игрушки отдаю, а некоторые оставляю лишь себе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деликатно вмешивайтесь в игры детей, подсказывайте своему малышу и действия и слова для защиты своих интересов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не акцентируйте внимания на его замкнутости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претензии и критику высказывайте наедине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не торопите с ответом и не тормошите - такие дети долго подбирают слова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учите ребёнка самостоятельности, </a:t>
            </a:r>
            <a:r>
              <a:rPr lang="ru-RU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развивайте его уверенность в себе!</a:t>
            </a: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целенаправленно занимайтесь развитием координации движения – делают детей более уверенными в своих силах и облегчают общение с окружающими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пригласите пару раз на месяц 2-3 гостя, возраста вашего ребёнка и организуйте совместные игры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87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Коррекционные упражнения </a:t>
            </a:r>
            <a:br>
              <a:rPr lang="ru-RU" sz="36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для замкнутых детей</a:t>
            </a:r>
            <a:endParaRPr lang="ru-RU" sz="3600" b="1" i="1" u="sng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80920" cy="3888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Упражнение «Закончи предложение» 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направлено на повышение уверенности в себе и собственных силах. Предложите ребенку закончить следующие предложения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хочу….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умею…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смогу…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добьюсь…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Обсудите ответы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http://www.verticalonline.ro/wp-content/uploads/2011/01/meditati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5083324" cy="3391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49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" y="15003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Коррекционные игры для замкнутых детей</a:t>
            </a:r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6563072" cy="57606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«Магазин </a:t>
            </a:r>
            <a:r>
              <a:rPr lang="ru-RU" sz="2800" b="1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игрушек» </a:t>
            </a:r>
            <a:endParaRPr lang="ru-RU" sz="2800" b="1" i="1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развивает умения выполнять разные роли, индивидуальный замысел и инициативу ребенка. Играющие делятся на «покупателей» и «игрушки». «Игрушки» сидят в ряд, изображая товар. Дети-«игрушки» с помощью пантомимы показывают «покупателям» свой товар. «Покупатель» должен отгадать, какую игрушку ему предлагают. Кто не угадал, уходит из магазина без покупки. Игру можно моделировать, вместо магазина играйте в «зоопарк», в «слушай сказку» и т.п.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«Салочки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Подвижная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игра, направленная на развитие активности, коллективизма и проявление смелости у ребенка. Детки разбегаются по определенной территории. Водящий должен «осалить» (дотронуться) до убегающего и берет его за руку. Так образуется цепочка. Теперь они вдвоем догоняют другого ребенка и т.д. Постепенно цепочка становится все длиннее. Теперь их задача – взять в кольцо убегающего. Это требует координации совместных действий в цепочке.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2800" b="1" i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Менялки</a:t>
            </a:r>
            <a:r>
              <a:rPr lang="ru-RU" sz="2800" b="1" i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способствует развитию памяти, внимания, установлению контакта между детьми. Иг8рающие образуют круг. В руках они держат маленький предмет (игрушку). Водящий старается запомнить, у кого какая игрушка. Затем он отворачивается, дети, молча (!) меняются своими игрушками. Для этого они подмигивают друг другу. Задача ведущего: вернуть каждому ребенку свою игрушку, угадать, кто с кем поменялся.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moi-rebenok.com/wp-content/uploads/2013/01/Opasnosti-detskih-igrushek-v-povsednevnoy-zhiz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56" y="877111"/>
            <a:ext cx="2120441" cy="169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couts.ru/sites/default/files/gallery/63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61" y="2708920"/>
            <a:ext cx="2114600" cy="15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g-fotki.yandex.ru/get/5506/31419018.5d/0_5c5c2_8a17d9fc_X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409" y="4581128"/>
            <a:ext cx="2142051" cy="160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Замкнутость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нарушение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проявляющееся в сужении круга общения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уменьшении возможностей эмоционального контакта с окружающими людьми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возрастании трудности установления новых социальных отношений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Основные факторы</a:t>
            </a:r>
            <a:r>
              <a:rPr lang="en-US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влияющие на поведение ребенка</a:t>
            </a:r>
            <a:r>
              <a:rPr lang="en-US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характеризующееся как замкнутое</a:t>
            </a:r>
            <a:r>
              <a:rPr lang="en-US" sz="28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природные особенности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(например тип темперамента)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социальные факторы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влияние окружающих (сверстников воспитателя)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лияние семьи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69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51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Обратите внимание на следующие особенности рисунка</a:t>
            </a:r>
            <a:r>
              <a:rPr lang="ru-RU" sz="51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51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Вместо родных ребёнок рисует игрушки, животных, несуществующих братьев и сестёр, бабушку и дедушку и т.д.; иногда он добавляет их к реальным членам семьи или начинает с них свой рисунок – это может означать, что ребёнка не удовлетворяют существующие отношения, ему чего-то не хватает;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Вместо семьи нарисован просто дом без людей или посторонняя картинка – может быть, ребёнок не понял, что от него хотят, или у него не было желания и настроения рисовать; попробуйте предложить ему нарисовать семью в другой раз, когда он будет более расположен к этому;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Величина фигур некоторых членов семьи не соответствует реальному соотношению их величин – это может свидетельствовать о преуменьшении или преувеличении значимости этих членов семьи для ребёнка;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 рисовании ребёнок сильно нажимает на карандаш, даже прорывает бумагу, все фигурки очень маленькие, рисунок сильно смещен в один из углов листа – всё это может говорить о повышенной тревожности ребёнка (пугаться в этом случае не стоит, но лучше проконсультироваться с детским психологом).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Учтите также, что особенности детского рисунка могут зависеть от того, как его учили рисовать (например, как учили располагать фигуры на листе). В любом случае не торопитесь «ставить диагноз», помните, что результаты ваших наблюдений – это всего лишь повод задуматься над особенностями ваших отношений с ребёнком.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438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91264" cy="6192688"/>
          </a:xfrm>
        </p:spPr>
        <p:txBody>
          <a:bodyPr>
            <a:normAutofit fontScale="62500" lnSpcReduction="20000"/>
          </a:bodyPr>
          <a:lstStyle/>
          <a:p>
            <a:pPr marL="0" indent="0" algn="ctr" fontAlgn="base">
              <a:buNone/>
            </a:pPr>
            <a:r>
              <a:rPr lang="ru-RU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Предложить  </a:t>
            </a:r>
            <a:r>
              <a:rPr lang="ru-RU" b="1" i="1" u="sng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ребенку подумать над несколькими психологическими ситуациями. Попросите его ответить, как бы он поступил в каждой из предложенных ситуаций, и объяснить почему.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Ты смастерил из кубиков высокую красивую башню и хочешь показать ее папе, который в это время смотрит телевизор. Папа просит тебя подождать, пока закончится спортивная передача. Что ты будешь делать и почему?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К вам в гости пришли совершенно незнакомые люди (взрослые со своими детьми). Как ты будешь вести себя?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родители во время визита гостей попросят тебя пойти в твою комнату, как ты на это отреагируешь?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Ты с родителями пришел в гости, где есть дети того же возраста, что и ты. Они зовут тебя играть в свою комнату. Как ты будешь вести себя?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Ты вышел во двор и увидел, что среди твоих старых приятелей появились новые ребята. Как ты будешь вести себя?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Ты едешь с мамой в электричке или автобусе, с тобой пытается заговорить незнакомый дядя или незнакомая тетя. Как ты будешь себя вести?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Выслушав ответы ребенка, предложите ему представить, что в каждой ситуации будет дальше. Обсудите с ним, можно ли поступить так, чтобы никого не обидеть.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500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" y="28844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825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Важным фактором влияющим на нарушения поведения ребенка на возникновение у него проблем в эмоционально-волевом развитии является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семья и типы воспитания ребенка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Остановимся на трех наиболее распространенных типах неправильного воспитания</a:t>
            </a:r>
            <a:r>
              <a:rPr lang="en-US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4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Неприятие</a:t>
            </a:r>
            <a:r>
              <a:rPr lang="en-US" sz="2400" b="1" i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Оно может быть явным и неявным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Явное неприятие наблюдается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ребенок не удовлетворяет начальные ожидания родителей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Неявное неприятие наблюдается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когда ребенок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первый взгляд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желанен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нему внимательно относятся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 нем заботятся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 нет душевного контакта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чувство собственной нереализованности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47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u="sng" dirty="0" smtClean="0">
                <a:solidFill>
                  <a:srgbClr val="006600"/>
                </a:solidFill>
              </a:rPr>
              <a:t> </a:t>
            </a:r>
            <a:r>
              <a:rPr lang="ru-RU" sz="2400" b="1" i="1" u="sng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Гиперсоциальное</a:t>
            </a:r>
            <a:r>
              <a:rPr lang="ru-RU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воспитание</a:t>
            </a:r>
            <a:r>
              <a:rPr lang="en-US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как бы запрограммирован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чрезмерно дисциплинирован и исполнителен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вынужден постоянно подавлять свои эмоции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сдерживать свои желания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неправильная ориентация родителей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Тревожно-мнительное воспитание</a:t>
            </a:r>
            <a:r>
              <a:rPr lang="en-US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наблюдается в тех случаях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когда с рождением ребенка одновременно возникает неотступная тревога за него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его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и благополучие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семье один единственный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ослабленный или поздний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u="sng" dirty="0" smtClean="0"/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78686"/>
            <a:ext cx="2880320" cy="355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32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 основе имеющихся психолого-педагогических исследований можно выявить четыре модели поведения родителей</a:t>
            </a:r>
            <a:r>
              <a:rPr lang="en-US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имеющих замкнутых детей</a:t>
            </a:r>
            <a:r>
              <a:rPr lang="en-US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одители не понимают проблем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относя все к его «природному упрямству»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стараются помочь ему 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наказания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угрозы, и как следствие,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замыкается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приобретает дополнительные страхи и опасения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 не понимают проблем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 хотят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чтобы он общался как другие дети и как они сами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одители понимают проблему своего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 не стараются помочь ему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считая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«с возрастом все станет на свои места»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одители понимают проблему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активно стараются помочь ему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имея достаточных знаний о том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это сделать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51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Симптомы замкнутости</a:t>
            </a:r>
            <a:endParaRPr lang="ru-RU" sz="28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может вообще не разговаривать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говорить в крайнем случае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произносить слова шепотом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ержится подальше от всех или с трудом входит в коллектив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него друзей очень мало или нет совсем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 боится начать что-то новое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 решается выразить свое мнение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аит внутри свои чувства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мысли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события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идет на разговор со взрослым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асто уклоняется в разговоре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прикрываясь фразой «я не знаю»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 иногда и действительно думает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ему нечего сказать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злишняя осторожность в словах и поступках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3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еглубокое дыхание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сихосоматические проявления (например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боли в желудке)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елание завести непривычную домашнюю живность (паука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ящерицу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змейку)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асто держит руки за спиной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карманах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плотно прижатыми к себе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вяло висящими вдоль тела (нет живой жестикуляции)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468052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911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408712"/>
          </a:xfrm>
        </p:spPr>
        <p:txBody>
          <a:bodyPr>
            <a:normAutofit fontScale="92500"/>
          </a:bodyPr>
          <a:lstStyle/>
          <a:p>
            <a:pPr marL="0" indent="0" algn="ctr" fontAlgn="base">
              <a:buNone/>
            </a:pPr>
            <a:r>
              <a:rPr lang="ru-RU" sz="3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Причины замкнутости ребенка:</a:t>
            </a:r>
          </a:p>
          <a:p>
            <a:pPr algn="just" fontAlgn="base"/>
            <a:r>
              <a:rPr lang="ru-RU" sz="2600" spc="-100" dirty="0" smtClean="0">
                <a:latin typeface="Times New Roman" pitchFamily="18" charset="0"/>
                <a:cs typeface="Times New Roman" pitchFamily="18" charset="0"/>
              </a:rPr>
              <a:t>врожденные (флегматический темперамент</a:t>
            </a:r>
            <a:r>
              <a:rPr lang="ru-RU" sz="2600" spc="-100" dirty="0">
                <a:latin typeface="Times New Roman" pitchFamily="18" charset="0"/>
                <a:cs typeface="Times New Roman" pitchFamily="18" charset="0"/>
              </a:rPr>
              <a:t>, наследственность);</a:t>
            </a: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проблемы со здоровьем (некоторые болезни могут отражаться на психическом состоянии ребенка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один ребенок в семье, из-за чего наблюдается недостаток коммуникаций;</a:t>
            </a: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чрезмерная строгость родителей;</a:t>
            </a: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нехватка родительского внимания, совместных игр и занятий;</a:t>
            </a:r>
          </a:p>
          <a:p>
            <a:pPr algn="just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считает себя ненужным и нежеланным;</a:t>
            </a: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психологическая травма (смерть близкого, болезнь, тяжелая ситуация, свидетелем которой стал малыш, развод родителей, затяжной стресс);</a:t>
            </a:r>
          </a:p>
          <a:p>
            <a:pPr algn="just" fontAlgn="base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постоянное недовольство родных словами или действиями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23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nice/m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" y="0"/>
            <a:ext cx="91196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Последствия замкнутости у детей дошкольного возраста:</a:t>
            </a:r>
            <a:endParaRPr lang="ru-RU" sz="28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подвержен насмешкам окружающих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сверстников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 будут сниться ночные кошмары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 научиться вступать в беседу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поддерживать контакт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 сможет проявлять свободно свои чувства и желания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остоянно станет контролировать себя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 общение и действия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удет бояться свободно развиваться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познавать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совершенствоваться в разных сферах жизни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 сможет удовлетворять многие свои социальные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психологические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личностные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сексуальные потребности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охранит неуверенность в себе на многие годы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будет решать сложные проблемные ситуации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в одиночестве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052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1818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Замкнутый ребенок, проблемы развития, помощь</vt:lpstr>
      <vt:lpstr> Замкнутость – это нарушение, проявляющееся в сужении круга общения, уменьшении возможностей эмоционального контакта с окружающими людьми, возрастании трудности установления новых социальных отношений.   </vt:lpstr>
      <vt:lpstr>Важным фактором влияющим на нарушения поведения ребенка на возникновение у него проблем в эмоционально-волевом развитии является семья и типы воспитания ребенка.</vt:lpstr>
      <vt:lpstr>Презентация PowerPoint</vt:lpstr>
      <vt:lpstr>На основе имеющихся психолого-педагогических исследований можно выявить четыре модели поведения родителей, имеющих замкнутых детей:</vt:lpstr>
      <vt:lpstr>Симптомы замкнутости</vt:lpstr>
      <vt:lpstr>Презентация PowerPoint</vt:lpstr>
      <vt:lpstr>Презентация PowerPoint</vt:lpstr>
      <vt:lpstr>Последствия замкнутости у детей дошкольного возраста:</vt:lpstr>
      <vt:lpstr> Рекомендации для родителей замкнутого ребенка </vt:lpstr>
      <vt:lpstr>Как помочь адаптироваться ребенку к детскому саду если ребенок замкнутый.</vt:lpstr>
      <vt:lpstr>Презентация PowerPoint</vt:lpstr>
      <vt:lpstr>Принципы коррекции, которые определяют основные направления работы с замкнутым ребенком:</vt:lpstr>
      <vt:lpstr>Презентация PowerPoint</vt:lpstr>
      <vt:lpstr>Презентация PowerPoint</vt:lpstr>
      <vt:lpstr>Презентация PowerPoint</vt:lpstr>
      <vt:lpstr>Презентация PowerPoint</vt:lpstr>
      <vt:lpstr>Коррекционные упражнения  для замкнутых детей</vt:lpstr>
      <vt:lpstr>Коррекционные игры для замкнутых детей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Замкнутость как психолого-педагогическая проблема</dc:title>
  <dc:creator>User</dc:creator>
  <cp:lastModifiedBy>User</cp:lastModifiedBy>
  <cp:revision>60</cp:revision>
  <dcterms:created xsi:type="dcterms:W3CDTF">2013-03-08T17:55:36Z</dcterms:created>
  <dcterms:modified xsi:type="dcterms:W3CDTF">2018-04-11T11:12:29Z</dcterms:modified>
</cp:coreProperties>
</file>