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2A931-5443-441C-9783-93F056848393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D3F18-65FB-4779-8035-B226C55A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Задания и упражнения</a:t>
            </a:r>
            <a:r>
              <a:rPr lang="ru-RU" dirty="0" smtClean="0"/>
              <a:t> </a:t>
            </a:r>
            <a:r>
              <a:rPr lang="ru-RU" sz="2400" dirty="0" smtClean="0"/>
              <a:t>по теме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«Звуки </a:t>
            </a:r>
            <a:r>
              <a:rPr lang="ru-RU" dirty="0" smtClean="0">
                <a:solidFill>
                  <a:srgbClr val="FF0000"/>
                </a:solidFill>
              </a:rPr>
              <a:t>А О У </a:t>
            </a:r>
            <a:r>
              <a:rPr lang="ru-RU" dirty="0" smtClean="0">
                <a:solidFill>
                  <a:schemeClr val="tx2"/>
                </a:solidFill>
              </a:rPr>
              <a:t>П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Автор: учитель-логопед  </a:t>
            </a:r>
            <a:r>
              <a:rPr lang="ru-RU" sz="2400" dirty="0" err="1" smtClean="0">
                <a:solidFill>
                  <a:schemeClr val="tx1"/>
                </a:solidFill>
              </a:rPr>
              <a:t>Сакович</a:t>
            </a:r>
            <a:r>
              <a:rPr lang="ru-RU" sz="2400" dirty="0" smtClean="0">
                <a:solidFill>
                  <a:schemeClr val="tx1"/>
                </a:solidFill>
              </a:rPr>
              <a:t> Елена Валерьевна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7148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образовательное учреждение детский сад №46</a:t>
            </a:r>
          </a:p>
          <a:p>
            <a:pPr algn="ctr"/>
            <a:r>
              <a:rPr lang="ru-RU" dirty="0" smtClean="0"/>
              <a:t>               </a:t>
            </a:r>
            <a:r>
              <a:rPr lang="ru-RU" dirty="0" smtClean="0"/>
              <a:t>Пушкинского </a:t>
            </a:r>
            <a:r>
              <a:rPr lang="ru-RU" dirty="0" smtClean="0"/>
              <a:t>района Санкт-Петербурга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5/457217/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etskoe-tvorchestvo.ru/tvorchestvo/russian/src/images/detskiy_alfavit_v_kartinkah/detskiy_alfavit_v_kartinkah_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8700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slide.ru/images/2/8777/960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s319529.vk.me/v319529632/7a98/6RsH1IuNX6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2"/>
            <a:ext cx="9644131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fikesproducts.com/sites/fikes/upload/products/383-large-l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"/>
            <a:ext cx="3071835" cy="4607751"/>
          </a:xfrm>
          <a:prstGeom prst="rect">
            <a:avLst/>
          </a:prstGeom>
          <a:noFill/>
        </p:spPr>
      </p:pic>
      <p:pic>
        <p:nvPicPr>
          <p:cNvPr id="19460" name="Picture 4" descr="http://i.zdrava38.ru/u/2c/650158cef611e4a68cf08972fbb3cd/-/uli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3821" y="642918"/>
            <a:ext cx="4120179" cy="3407070"/>
          </a:xfrm>
          <a:prstGeom prst="rect">
            <a:avLst/>
          </a:prstGeom>
          <a:noFill/>
        </p:spPr>
      </p:pic>
      <p:pic>
        <p:nvPicPr>
          <p:cNvPr id="19464" name="Picture 8" descr="http://img580.imageshack.us/img580/1036/523866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6072207"/>
            <a:ext cx="5072099" cy="3170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9" y="5286389"/>
            <a:ext cx="7777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А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2" y="5357827"/>
            <a:ext cx="7264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У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19466" name="Picture 10" descr="http://abload.de/img/forumgazel-gemi10ugy9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10" y="4643446"/>
            <a:ext cx="1913567" cy="1699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29 0.03515 L 0.33229 0.0351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5"/>
            <a:ext cx="2000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А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2" y="428605"/>
            <a:ext cx="12858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О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5140" y="357166"/>
            <a:ext cx="1500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У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www.playcast.ru/uploads/2015/08/28/148478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1357322"/>
          </a:xfrm>
          <a:prstGeom prst="rect">
            <a:avLst/>
          </a:prstGeom>
          <a:noFill/>
        </p:spPr>
      </p:pic>
      <p:pic>
        <p:nvPicPr>
          <p:cNvPr id="18440" name="Picture 8" descr="http://www.playcast.ru/uploads/2015/07/19/143844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000108"/>
            <a:ext cx="1226698" cy="80800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4786322"/>
            <a:ext cx="9286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У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5000636"/>
            <a:ext cx="777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А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V="1">
            <a:off x="5643570" y="5000635"/>
            <a:ext cx="2214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О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12" name="Picture 2" descr="http://www.playcast.ru/uploads/2015/08/28/148478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86454"/>
            <a:ext cx="9644098" cy="571504"/>
          </a:xfrm>
          <a:prstGeom prst="rect">
            <a:avLst/>
          </a:prstGeom>
          <a:noFill/>
        </p:spPr>
      </p:pic>
      <p:pic>
        <p:nvPicPr>
          <p:cNvPr id="18442" name="Picture 10" descr="http://www.playcast.ru/uploads/2015/07/19/143844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429264"/>
            <a:ext cx="1226698" cy="80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9 0.02243 L 0.64584 -3.33025E-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84459E-6 L 0.69306 -0.02082 " pathEditMode="relative" ptsTypes="AA">
                                      <p:cBhvr>
                                        <p:cTn id="10" dur="3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896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А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071678"/>
            <a:ext cx="12863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О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286256"/>
            <a:ext cx="8338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У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64" y="1857364"/>
            <a:ext cx="1714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</a:t>
            </a:r>
            <a:endParaRPr lang="ru-RU" sz="9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508" name="Picture 4" descr="http://i.imgur.com/pW1aiHJ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24061">
            <a:off x="1142999" y="1947224"/>
            <a:ext cx="6471380" cy="1367659"/>
          </a:xfrm>
          <a:prstGeom prst="rect">
            <a:avLst/>
          </a:prstGeom>
          <a:noFill/>
        </p:spPr>
      </p:pic>
      <p:pic>
        <p:nvPicPr>
          <p:cNvPr id="21510" name="Picture 6" descr="http://i.imgur.com/pW1aiHJ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435997">
            <a:off x="1456673" y="4260661"/>
            <a:ext cx="5286336" cy="1207344"/>
          </a:xfrm>
          <a:prstGeom prst="rect">
            <a:avLst/>
          </a:prstGeom>
          <a:noFill/>
        </p:spPr>
      </p:pic>
      <p:pic>
        <p:nvPicPr>
          <p:cNvPr id="21512" name="Picture 8" descr="http://i.imgur.com/pW1aiHJ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143248"/>
            <a:ext cx="5857840" cy="928694"/>
          </a:xfrm>
          <a:prstGeom prst="rect">
            <a:avLst/>
          </a:prstGeom>
          <a:noFill/>
        </p:spPr>
      </p:pic>
      <p:pic>
        <p:nvPicPr>
          <p:cNvPr id="21516" name="Picture 12" descr="http://galerey-room.ru/images/004439_14131466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928670"/>
            <a:ext cx="785818" cy="1273745"/>
          </a:xfrm>
          <a:prstGeom prst="rect">
            <a:avLst/>
          </a:prstGeom>
          <a:noFill/>
        </p:spPr>
      </p:pic>
      <p:pic>
        <p:nvPicPr>
          <p:cNvPr id="14" name="Picture 14" descr="http://galerey-room.ru/images/004439_141314667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2500306"/>
            <a:ext cx="782593" cy="1268516"/>
          </a:xfrm>
          <a:prstGeom prst="rect">
            <a:avLst/>
          </a:prstGeom>
          <a:noFill/>
        </p:spPr>
      </p:pic>
      <p:pic>
        <p:nvPicPr>
          <p:cNvPr id="15" name="Picture 14" descr="http://galerey-room.ru/images/004439_141314667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4643446"/>
            <a:ext cx="571504" cy="926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6087E-6 L 0.4882 0.251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73913E-6 L 0.54531 0.0219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73543E-7 L 0.57483 -0.2805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Задания и упражнения по теме «Звуки А О У П»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А О У П</dc:title>
  <dc:creator>MK</dc:creator>
  <cp:lastModifiedBy>специалист</cp:lastModifiedBy>
  <cp:revision>18</cp:revision>
  <dcterms:created xsi:type="dcterms:W3CDTF">2015-10-29T14:54:11Z</dcterms:created>
  <dcterms:modified xsi:type="dcterms:W3CDTF">2018-06-20T09:06:07Z</dcterms:modified>
</cp:coreProperties>
</file>