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78" y="-9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№3</c:v>
                </c:pt>
              </c:strCache>
            </c:strRef>
          </c:tx>
          <c:explosion val="25"/>
          <c:cat>
            <c:numRef>
              <c:f>Лист1!$A$2:$A$5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№4</c:v>
                </c:pt>
              </c:strCache>
            </c:strRef>
          </c:tx>
          <c:explosion val="25"/>
          <c:cat>
            <c:numRef>
              <c:f>Лист1!$A$2:$A$5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4</c:v>
                </c:pt>
                <c:pt idx="3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№5</c:v>
                </c:pt>
              </c:strCache>
            </c:strRef>
          </c:tx>
          <c:explosion val="25"/>
          <c:cat>
            <c:numRef>
              <c:f>Лист1!$A$2:$A$5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7</c:v>
                </c:pt>
                <c:pt idx="2">
                  <c:v>5</c:v>
                </c:pt>
                <c:pt idx="3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№6</c:v>
                </c:pt>
              </c:strCache>
            </c:strRef>
          </c:tx>
          <c:explosion val="25"/>
          <c:cat>
            <c:numRef>
              <c:f>Лист1!$A$2:$A$5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  <c:pt idx="1">
                  <c:v>0</c:v>
                </c:pt>
                <c:pt idx="2">
                  <c:v>0</c:v>
                </c:pt>
                <c:pt idx="3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№7</c:v>
                </c:pt>
              </c:strCache>
            </c:strRef>
          </c:tx>
          <c:explosion val="25"/>
          <c:cat>
            <c:numRef>
              <c:f>Лист1!$A$2:$A$5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0</c:v>
                </c:pt>
                <c:pt idx="2">
                  <c:v>2</c:v>
                </c:pt>
                <c:pt idx="3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C4600-8B7F-46AF-98C5-23E28C7B88F1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80F9C-91B8-4B54-8B35-5487F9F8DB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88F2F-1145-4617-BCDF-0633169EB10C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FAD48-4514-4B98-B652-A00E1B2ECB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36480-B789-4315-8F1B-1BDDBBF77BA5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55EC9-AC43-48B2-A054-8F34203E13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416AA-B0E9-4FD9-9EBB-6AF32AB0FC73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1584E-CE77-4F72-83D8-5A327EE04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C12E4-27FB-4B4B-BDC4-DA19C4BB01AE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E83F9-68F6-4D0D-976A-8C6710341E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A14EB-FAF9-463D-90F1-72646863C854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D4AC5-9C56-4FCB-A3C9-D2ED63654C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C2E68-4030-4E4C-BDBC-49DE088B001E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135F7-785B-4292-91E2-F7324C969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8F1C7-62AF-4F5A-B983-D0D0D1A629D2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6E88C-C5D4-402E-A02B-7D8FBB427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C311A-107C-4E18-8426-578BD2910C82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5E0B5-014A-4347-BA60-A1A8A2CCCB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19C46-6A45-4216-A16B-F2758CE7F6D0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1020F-9CBD-45DF-A936-8E42397E72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381F8-4A3A-42AD-AFAE-FD2B55C4F067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23B2D-CC24-4E3C-BA42-A20129746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60C2A3-94D3-47F4-B93A-06A9BAE20D4E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9B9AA9-711A-42B3-BA5E-41180078A6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лок-схема: документ 7"/>
          <p:cNvSpPr/>
          <p:nvPr userDrawn="1"/>
        </p:nvSpPr>
        <p:spPr>
          <a:xfrm>
            <a:off x="179388" y="188913"/>
            <a:ext cx="8785225" cy="6669087"/>
          </a:xfrm>
          <a:prstGeom prst="flowChartDocumen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3" name="Рисунок 8" descr="10-1.pn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9388" y="188913"/>
            <a:ext cx="878522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539394240"/>
              </p:ext>
            </p:extLst>
          </p:nvPr>
        </p:nvGraphicFramePr>
        <p:xfrm>
          <a:off x="2786050" y="2794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218" name="Picture 2" descr="G:\DCIM\Camera\IMG_20161223_135914.jpg"/>
          <p:cNvPicPr>
            <a:picLocks noChangeAspect="1" noChangeArrowheads="1"/>
          </p:cNvPicPr>
          <p:nvPr/>
        </p:nvPicPr>
        <p:blipFill>
          <a:blip r:embed="rId3" cstate="print"/>
          <a:srcRect t="27781" r="1773" b="12687"/>
          <a:stretch>
            <a:fillRect/>
          </a:stretch>
        </p:blipFill>
        <p:spPr bwMode="auto">
          <a:xfrm>
            <a:off x="357157" y="357166"/>
            <a:ext cx="7124749" cy="24288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573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068800301"/>
              </p:ext>
            </p:extLst>
          </p:nvPr>
        </p:nvGraphicFramePr>
        <p:xfrm>
          <a:off x="4429124" y="3714752"/>
          <a:ext cx="4438676" cy="2914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42" name="Picture 2" descr="G:\DCIM\Camera\IMG_20161223_135920.jpg"/>
          <p:cNvPicPr>
            <a:picLocks noChangeAspect="1" noChangeArrowheads="1"/>
          </p:cNvPicPr>
          <p:nvPr/>
        </p:nvPicPr>
        <p:blipFill>
          <a:blip r:embed="rId3" cstate="print"/>
          <a:srcRect t="7938" r="4005"/>
          <a:stretch>
            <a:fillRect/>
          </a:stretch>
        </p:blipFill>
        <p:spPr bwMode="auto">
          <a:xfrm>
            <a:off x="357158" y="357166"/>
            <a:ext cx="6356430" cy="34290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573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386489755"/>
              </p:ext>
            </p:extLst>
          </p:nvPr>
        </p:nvGraphicFramePr>
        <p:xfrm>
          <a:off x="4357686" y="3429000"/>
          <a:ext cx="4510114" cy="319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266" name="Picture 2" descr="G:\DCIM\Camera\IMG_20161223_135931.jpg"/>
          <p:cNvPicPr>
            <a:picLocks noChangeAspect="1" noChangeArrowheads="1"/>
          </p:cNvPicPr>
          <p:nvPr/>
        </p:nvPicPr>
        <p:blipFill>
          <a:blip r:embed="rId3" cstate="print"/>
          <a:srcRect r="1773" b="12687"/>
          <a:stretch>
            <a:fillRect/>
          </a:stretch>
        </p:blipFill>
        <p:spPr bwMode="auto">
          <a:xfrm>
            <a:off x="285720" y="357166"/>
            <a:ext cx="6429420" cy="32147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573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366421871"/>
              </p:ext>
            </p:extLst>
          </p:nvPr>
        </p:nvGraphicFramePr>
        <p:xfrm>
          <a:off x="4643438" y="3429000"/>
          <a:ext cx="4224362" cy="319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2290" name="Picture 2" descr="G:\DCIM\Camera\IMG_20161223_135937.jpg"/>
          <p:cNvPicPr>
            <a:picLocks noChangeAspect="1" noChangeArrowheads="1"/>
          </p:cNvPicPr>
          <p:nvPr/>
        </p:nvPicPr>
        <p:blipFill>
          <a:blip r:embed="rId3"/>
          <a:srcRect t="15875" r="48654" b="32531"/>
          <a:stretch>
            <a:fillRect/>
          </a:stretch>
        </p:blipFill>
        <p:spPr bwMode="auto">
          <a:xfrm>
            <a:off x="285719" y="285728"/>
            <a:ext cx="6193125" cy="35004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573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567313606"/>
              </p:ext>
            </p:extLst>
          </p:nvPr>
        </p:nvGraphicFramePr>
        <p:xfrm>
          <a:off x="3857620" y="3286124"/>
          <a:ext cx="5010180" cy="3342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 descr="G:\DCIM\Camera\IMG_20161223_135937.jpg"/>
          <p:cNvPicPr>
            <a:picLocks noChangeAspect="1" noChangeArrowheads="1"/>
          </p:cNvPicPr>
          <p:nvPr/>
        </p:nvPicPr>
        <p:blipFill>
          <a:blip r:embed="rId3"/>
          <a:srcRect l="55811" t="11906" b="40468"/>
          <a:stretch>
            <a:fillRect/>
          </a:stretch>
        </p:blipFill>
        <p:spPr bwMode="auto">
          <a:xfrm>
            <a:off x="285720" y="214290"/>
            <a:ext cx="5420525" cy="32861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6848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10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Home</cp:lastModifiedBy>
  <cp:revision>34</cp:revision>
  <cp:lastPrinted>2014-12-02T20:04:02Z</cp:lastPrinted>
  <dcterms:created xsi:type="dcterms:W3CDTF">2013-12-04T14:53:15Z</dcterms:created>
  <dcterms:modified xsi:type="dcterms:W3CDTF">2018-06-21T19:16:00Z</dcterms:modified>
</cp:coreProperties>
</file>