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129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0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42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219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159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89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512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785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8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96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7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64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98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29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5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57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1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90F34B-5949-495B-A3FF-523948C9A00B}" type="datetimeFigureOut">
              <a:rPr lang="ru-RU" smtClean="0"/>
              <a:t>23.05.2018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438BF0-D554-4270-B664-B240BB21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2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Holiday Quiz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Good morning!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holiday ballo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940" y="2563918"/>
            <a:ext cx="3822477" cy="413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°ÑÑÐ¸Ð½ÐºÐ¸ Ð¿Ð¾ Ð·Ð°Ð¿ÑÐ¾ÑÑ pumpk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0" y="3950919"/>
            <a:ext cx="2676698" cy="266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ÐÐ°ÑÑÐ¸Ð½ÐºÐ¸ Ð¿Ð¾ Ð·Ð°Ð¿ÑÐ¾ÑÑ garla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60" y="-215008"/>
            <a:ext cx="95250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87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holiday is it?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If people decorate their houses with pumpkins, it’s ……………</a:t>
            </a:r>
            <a:endParaRPr lang="ru-RU" dirty="0"/>
          </a:p>
          <a:p>
            <a:pPr lvl="0"/>
            <a:r>
              <a:rPr lang="en-US" dirty="0"/>
              <a:t>If people make resolutions, </a:t>
            </a:r>
            <a:r>
              <a:rPr lang="en-US" dirty="0" smtClean="0"/>
              <a:t>it’s </a:t>
            </a:r>
            <a:r>
              <a:rPr lang="en-US" dirty="0"/>
              <a:t>……………</a:t>
            </a:r>
            <a:endParaRPr lang="ru-RU" dirty="0"/>
          </a:p>
          <a:p>
            <a:pPr lvl="0"/>
            <a:r>
              <a:rPr lang="en-US" dirty="0"/>
              <a:t>If people wear a </a:t>
            </a:r>
            <a:r>
              <a:rPr lang="en-US" dirty="0" smtClean="0"/>
              <a:t>shamrock, it’s </a:t>
            </a:r>
            <a:r>
              <a:rPr lang="en-US" dirty="0"/>
              <a:t>……………</a:t>
            </a:r>
            <a:endParaRPr lang="ru-RU" dirty="0"/>
          </a:p>
          <a:p>
            <a:pPr lvl="0"/>
            <a:r>
              <a:rPr lang="en-US" dirty="0"/>
              <a:t>If relatives in </a:t>
            </a:r>
            <a:r>
              <a:rPr lang="en-US" dirty="0" smtClean="0"/>
              <a:t>America </a:t>
            </a:r>
            <a:r>
              <a:rPr lang="en-US" dirty="0"/>
              <a:t>come </a:t>
            </a:r>
            <a:r>
              <a:rPr lang="en-US" dirty="0" smtClean="0"/>
              <a:t>together, it’s </a:t>
            </a:r>
            <a:r>
              <a:rPr lang="en-US" dirty="0"/>
              <a:t>……………</a:t>
            </a:r>
            <a:endParaRPr lang="ru-RU" dirty="0"/>
          </a:p>
          <a:p>
            <a:pPr lvl="0"/>
            <a:r>
              <a:rPr lang="en-US" dirty="0"/>
              <a:t>If  you get a card where somebody tells you that she or he loves you, </a:t>
            </a:r>
            <a:r>
              <a:rPr lang="en-US" dirty="0" smtClean="0"/>
              <a:t>it’s </a:t>
            </a:r>
            <a:r>
              <a:rPr lang="en-US" dirty="0"/>
              <a:t>……………</a:t>
            </a:r>
            <a:endParaRPr lang="ru-RU" dirty="0"/>
          </a:p>
          <a:p>
            <a:pPr lvl="0"/>
            <a:r>
              <a:rPr lang="en-US" dirty="0"/>
              <a:t>If the First foot comes, </a:t>
            </a:r>
            <a:r>
              <a:rPr lang="en-US" dirty="0" smtClean="0"/>
              <a:t>it’s </a:t>
            </a:r>
            <a:r>
              <a:rPr lang="en-US" dirty="0"/>
              <a:t>……………</a:t>
            </a:r>
            <a:endParaRPr lang="ru-RU" dirty="0"/>
          </a:p>
          <a:p>
            <a:pPr lvl="0"/>
            <a:r>
              <a:rPr lang="en-US" dirty="0"/>
              <a:t>If today is Boxing Day, two days ago it was …………..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00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 TRUE or FALSE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First </a:t>
            </a:r>
            <a:r>
              <a:rPr lang="en-US" dirty="0"/>
              <a:t>foot must be a man with blond hair.</a:t>
            </a:r>
            <a:endParaRPr lang="ru-RU" dirty="0"/>
          </a:p>
          <a:p>
            <a:pPr lvl="0"/>
            <a:r>
              <a:rPr lang="en-US" dirty="0"/>
              <a:t>On Easter Sunday </a:t>
            </a:r>
            <a:r>
              <a:rPr lang="en-US" dirty="0" smtClean="0"/>
              <a:t>Easter </a:t>
            </a:r>
            <a:r>
              <a:rPr lang="en-US" dirty="0"/>
              <a:t>Bunny brings children chocolate hearts.</a:t>
            </a:r>
            <a:endParaRPr lang="ru-RU" dirty="0"/>
          </a:p>
          <a:p>
            <a:pPr lvl="0"/>
            <a:r>
              <a:rPr lang="en-US" dirty="0"/>
              <a:t>After Easter pupils have holidays.</a:t>
            </a:r>
            <a:endParaRPr lang="ru-RU" dirty="0"/>
          </a:p>
          <a:p>
            <a:pPr lvl="0"/>
            <a:r>
              <a:rPr lang="en-US" dirty="0"/>
              <a:t>On Christmas people cut eyes, noses and mouths on the pumpkins.</a:t>
            </a:r>
            <a:endParaRPr lang="ru-RU" dirty="0"/>
          </a:p>
          <a:p>
            <a:pPr lvl="0"/>
            <a:r>
              <a:rPr lang="en-US" dirty="0"/>
              <a:t>On Halloween children say “Trick or treat.”</a:t>
            </a:r>
            <a:endParaRPr lang="ru-RU" dirty="0"/>
          </a:p>
          <a:p>
            <a:pPr lvl="0"/>
            <a:r>
              <a:rPr lang="en-US" dirty="0"/>
              <a:t>On Saint Valentine’s Day people give each other chocolate eggs.</a:t>
            </a:r>
            <a:endParaRPr lang="ru-RU" dirty="0"/>
          </a:p>
          <a:p>
            <a:pPr lvl="0"/>
            <a:r>
              <a:rPr lang="en-US" dirty="0"/>
              <a:t>On Christmas there is a religious festival.</a:t>
            </a:r>
            <a:endParaRPr lang="ru-RU" dirty="0"/>
          </a:p>
          <a:p>
            <a:pPr lvl="0"/>
            <a:r>
              <a:rPr lang="en-US" dirty="0" smtClean="0"/>
              <a:t>There are </a:t>
            </a:r>
            <a:r>
              <a:rPr lang="en-US" dirty="0"/>
              <a:t>four months in English summer.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112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When is Halloween celebrated?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2.Where does Father Christmas put presents?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3.What do children look for on Easter?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4. What do people send each other on Saint Valentine’s Day?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5. What do children do for their mothers on Mother’s Day?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6. When people in America decorate their houses with flowers and vegetables?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50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gaps with prepositions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 Before Christmas people are very busy. They buy presents  ___  the relatives and friends. They send Christmas cards  ___  their friends, cousins, aunts and uncles. Many children make their cards  ___  school. Children decorate Christmas tree  ___  toys and </a:t>
            </a:r>
            <a:r>
              <a:rPr lang="en-US" sz="2800" dirty="0" err="1"/>
              <a:t>coloured</a:t>
            </a:r>
            <a:r>
              <a:rPr lang="en-US" sz="2800" dirty="0"/>
              <a:t> lights.  __  Christmas Eve everybody puts their presents  ___ the Christmas tree. People say that  ___  night Father Christmas puts presents  ___  the stockings, which children hang  ___  their beds.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7381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up as many new words as you can from the word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CELEBRATION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1617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55</TotalTime>
  <Words>321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Holiday Quiz</vt:lpstr>
      <vt:lpstr> What holiday is it?</vt:lpstr>
      <vt:lpstr>Say TRUE or FALSE</vt:lpstr>
      <vt:lpstr>Answer the questions</vt:lpstr>
      <vt:lpstr>Fill in the gaps with prepositions</vt:lpstr>
      <vt:lpstr>Make up as many new words as you can from the word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Quiz</dc:title>
  <dc:creator>cab23-3</dc:creator>
  <cp:lastModifiedBy>cab23-3</cp:lastModifiedBy>
  <cp:revision>2</cp:revision>
  <dcterms:created xsi:type="dcterms:W3CDTF">2018-05-23T04:42:54Z</dcterms:created>
  <dcterms:modified xsi:type="dcterms:W3CDTF">2018-05-23T05:38:10Z</dcterms:modified>
</cp:coreProperties>
</file>