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F89D9-932E-4AA7-AE4C-18C893FC4F4E}" type="datetimeFigureOut">
              <a:rPr lang="ru-RU" smtClean="0"/>
              <a:pPr/>
              <a:t>04.06.2018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56172-746D-4523-B7F7-A3DA353C7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411760" y="410181"/>
            <a:ext cx="4176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«Определение техники плетения и нанесение  направления нити».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Овал 3"/>
          <p:cNvSpPr/>
          <p:nvPr/>
        </p:nvSpPr>
        <p:spPr>
          <a:xfrm>
            <a:off x="3483496" y="118836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07904" y="11967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411760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987824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843808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55776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699792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63888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19872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131840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75856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139952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95936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707904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851920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788024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644008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355976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99992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436096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292080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004048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148064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84168" y="18448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940152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652120" y="162880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796136" y="14127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843808" y="11967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068216" y="12051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059560" y="118836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4283968" y="11967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716016" y="11967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940424" y="12051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355704" y="118836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580112" y="11967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627784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852192" y="206923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203848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428256" y="206923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3779912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004320" y="206923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427984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652392" y="206923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995664" y="205246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5220072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715744" y="205246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5940152" y="20608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2123728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2987824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2699792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2411760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555776" y="29969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571728" y="27005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868144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292080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2843808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267744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851920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563888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275856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3419872" y="29969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707904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131840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716016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4427984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4139952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283968" y="29969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572000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3995936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5580112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5292080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5004048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5148064" y="29969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5436096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4860032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6444208" y="386104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156176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868144" y="328498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012160" y="299695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300192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724128" y="357301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547392" y="41406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843808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2267744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3411488" y="41406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3707904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3131840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4275584" y="41406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4572000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3995936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5139680" y="41406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5436096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4860032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6003776" y="41406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6300192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5724128" y="414908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2979440" y="27005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3275856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2699792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3843536" y="27005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4139952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3563888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4707632" y="270053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5004048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>
            <a:off x="4427984" y="270892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9" name="Рамка 10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0" name="TextBox 110"/>
          <p:cNvSpPr txBox="1"/>
          <p:nvPr/>
        </p:nvSpPr>
        <p:spPr>
          <a:xfrm>
            <a:off x="1187624" y="4725144"/>
            <a:ext cx="64718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Ребята, внимание!</a:t>
            </a:r>
          </a:p>
          <a:p>
            <a:r>
              <a:rPr lang="ru-RU" dirty="0" smtClean="0"/>
              <a:t>Перед вами две схемы . Ваша задача:</a:t>
            </a:r>
          </a:p>
          <a:p>
            <a:r>
              <a:rPr lang="ru-RU" dirty="0" smtClean="0"/>
              <a:t>1 быстро и правильно определить технику плетения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2.найти отличия между схемами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3.кто быстрее и правильно нанесет направление нити на схемы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476672"/>
            <a:ext cx="3430106" cy="39068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Соединение  цепочки в кольцо.</a:t>
            </a:r>
            <a:endParaRPr lang="ru-RU" b="1" dirty="0">
              <a:ea typeface="Calibri"/>
              <a:cs typeface="Times New Roman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80293" y="122827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804701" y="123665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8557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84621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40605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52573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96589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660685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16669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28637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372653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236749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092733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804701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48717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884821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740805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596789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532893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388877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100845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244861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180965" y="188472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36949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748917" y="166870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892933" y="145268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940605" y="123665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165013" y="124504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812813" y="123665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037221" y="124504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452501" y="122827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676909" y="123665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724581" y="210075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2948989" y="210913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300645" y="210075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525053" y="210913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876709" y="210075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101117" y="210913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092461" y="209236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316869" y="210075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812541" y="209236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036949" y="210075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137737" y="381127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3001833" y="381127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713801" y="323520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425769" y="323520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569785" y="294717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796136" y="263691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6092552" y="26452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516488" y="264529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2857817" y="352323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2281753" y="352323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3865929" y="3811271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577897" y="323520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289865" y="3235207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433881" y="2947175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3721913" y="352323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145849" y="352323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940424" y="37974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4652392" y="322136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4508376" y="293332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4796408" y="350939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5804520" y="37974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5516488" y="322136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5372472" y="293332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5660504" y="350939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6668616" y="37974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6380584" y="322136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6092552" y="322136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6236568" y="293332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524600" y="350939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5948536" y="350939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561401" y="409091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857817" y="409930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2281753" y="409930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3425497" y="409091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3721913" y="409930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3145849" y="409930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28184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524600" y="408545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948536" y="408545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2993449" y="265075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3289865" y="265914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2713801" y="2659143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8" name="Полилиния 87"/>
          <p:cNvSpPr/>
          <p:nvPr/>
        </p:nvSpPr>
        <p:spPr>
          <a:xfrm>
            <a:off x="2631087" y="1140785"/>
            <a:ext cx="1788694" cy="1171075"/>
          </a:xfrm>
          <a:custGeom>
            <a:avLst/>
            <a:gdLst>
              <a:gd name="connsiteX0" fmla="*/ 1572126 w 1788694"/>
              <a:gd name="connsiteY0" fmla="*/ 0 h 1171075"/>
              <a:gd name="connsiteX1" fmla="*/ 1459831 w 1788694"/>
              <a:gd name="connsiteY1" fmla="*/ 385011 h 1171075"/>
              <a:gd name="connsiteX2" fmla="*/ 1652337 w 1788694"/>
              <a:gd name="connsiteY2" fmla="*/ 753979 h 1171075"/>
              <a:gd name="connsiteX3" fmla="*/ 1716505 w 1788694"/>
              <a:gd name="connsiteY3" fmla="*/ 1090864 h 1171075"/>
              <a:gd name="connsiteX4" fmla="*/ 1219200 w 1788694"/>
              <a:gd name="connsiteY4" fmla="*/ 1106906 h 1171075"/>
              <a:gd name="connsiteX5" fmla="*/ 1235242 w 1788694"/>
              <a:gd name="connsiteY5" fmla="*/ 705853 h 1171075"/>
              <a:gd name="connsiteX6" fmla="*/ 1443789 w 1788694"/>
              <a:gd name="connsiteY6" fmla="*/ 529390 h 1171075"/>
              <a:gd name="connsiteX7" fmla="*/ 1363579 w 1788694"/>
              <a:gd name="connsiteY7" fmla="*/ 176464 h 1171075"/>
              <a:gd name="connsiteX8" fmla="*/ 1042737 w 1788694"/>
              <a:gd name="connsiteY8" fmla="*/ 160421 h 1171075"/>
              <a:gd name="connsiteX9" fmla="*/ 914400 w 1788694"/>
              <a:gd name="connsiteY9" fmla="*/ 304800 h 1171075"/>
              <a:gd name="connsiteX10" fmla="*/ 882315 w 1788694"/>
              <a:gd name="connsiteY10" fmla="*/ 497306 h 1171075"/>
              <a:gd name="connsiteX11" fmla="*/ 1106905 w 1788694"/>
              <a:gd name="connsiteY11" fmla="*/ 737937 h 1171075"/>
              <a:gd name="connsiteX12" fmla="*/ 1090863 w 1788694"/>
              <a:gd name="connsiteY12" fmla="*/ 1058779 h 1171075"/>
              <a:gd name="connsiteX13" fmla="*/ 625642 w 1788694"/>
              <a:gd name="connsiteY13" fmla="*/ 1074821 h 1171075"/>
              <a:gd name="connsiteX14" fmla="*/ 577515 w 1788694"/>
              <a:gd name="connsiteY14" fmla="*/ 850232 h 1171075"/>
              <a:gd name="connsiteX15" fmla="*/ 753979 w 1788694"/>
              <a:gd name="connsiteY15" fmla="*/ 545432 h 1171075"/>
              <a:gd name="connsiteX16" fmla="*/ 834189 w 1788694"/>
              <a:gd name="connsiteY16" fmla="*/ 304800 h 1171075"/>
              <a:gd name="connsiteX17" fmla="*/ 850231 w 1788694"/>
              <a:gd name="connsiteY17" fmla="*/ 304800 h 1171075"/>
              <a:gd name="connsiteX18" fmla="*/ 577515 w 1788694"/>
              <a:gd name="connsiteY18" fmla="*/ 160421 h 1171075"/>
              <a:gd name="connsiteX19" fmla="*/ 304800 w 1788694"/>
              <a:gd name="connsiteY19" fmla="*/ 320843 h 1171075"/>
              <a:gd name="connsiteX20" fmla="*/ 320842 w 1788694"/>
              <a:gd name="connsiteY20" fmla="*/ 417095 h 1171075"/>
              <a:gd name="connsiteX21" fmla="*/ 449179 w 1788694"/>
              <a:gd name="connsiteY21" fmla="*/ 673769 h 1171075"/>
              <a:gd name="connsiteX22" fmla="*/ 561473 w 1788694"/>
              <a:gd name="connsiteY22" fmla="*/ 898358 h 1171075"/>
              <a:gd name="connsiteX23" fmla="*/ 320842 w 1788694"/>
              <a:gd name="connsiteY23" fmla="*/ 1058779 h 1171075"/>
              <a:gd name="connsiteX24" fmla="*/ 48126 w 1788694"/>
              <a:gd name="connsiteY24" fmla="*/ 994611 h 1171075"/>
              <a:gd name="connsiteX25" fmla="*/ 32084 w 1788694"/>
              <a:gd name="connsiteY25" fmla="*/ 770021 h 1171075"/>
              <a:gd name="connsiteX26" fmla="*/ 224589 w 1788694"/>
              <a:gd name="connsiteY26" fmla="*/ 449179 h 1171075"/>
              <a:gd name="connsiteX27" fmla="*/ 208547 w 1788694"/>
              <a:gd name="connsiteY27" fmla="*/ 288758 h 1171075"/>
              <a:gd name="connsiteX28" fmla="*/ 208547 w 1788694"/>
              <a:gd name="connsiteY28" fmla="*/ 288758 h 1171075"/>
              <a:gd name="connsiteX29" fmla="*/ 208547 w 1788694"/>
              <a:gd name="connsiteY29" fmla="*/ 288758 h 117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88694" h="1171075">
                <a:moveTo>
                  <a:pt x="1572126" y="0"/>
                </a:moveTo>
                <a:cubicBezTo>
                  <a:pt x="1509294" y="129674"/>
                  <a:pt x="1446463" y="259348"/>
                  <a:pt x="1459831" y="385011"/>
                </a:cubicBezTo>
                <a:cubicBezTo>
                  <a:pt x="1473200" y="510674"/>
                  <a:pt x="1609558" y="636337"/>
                  <a:pt x="1652337" y="753979"/>
                </a:cubicBezTo>
                <a:cubicBezTo>
                  <a:pt x="1695116" y="871621"/>
                  <a:pt x="1788694" y="1032043"/>
                  <a:pt x="1716505" y="1090864"/>
                </a:cubicBezTo>
                <a:cubicBezTo>
                  <a:pt x="1644316" y="1149685"/>
                  <a:pt x="1299411" y="1171075"/>
                  <a:pt x="1219200" y="1106906"/>
                </a:cubicBezTo>
                <a:cubicBezTo>
                  <a:pt x="1138990" y="1042738"/>
                  <a:pt x="1197811" y="802106"/>
                  <a:pt x="1235242" y="705853"/>
                </a:cubicBezTo>
                <a:cubicBezTo>
                  <a:pt x="1272674" y="609600"/>
                  <a:pt x="1422400" y="617622"/>
                  <a:pt x="1443789" y="529390"/>
                </a:cubicBezTo>
                <a:cubicBezTo>
                  <a:pt x="1465179" y="441159"/>
                  <a:pt x="1430421" y="237959"/>
                  <a:pt x="1363579" y="176464"/>
                </a:cubicBezTo>
                <a:cubicBezTo>
                  <a:pt x="1296737" y="114969"/>
                  <a:pt x="1117600" y="139032"/>
                  <a:pt x="1042737" y="160421"/>
                </a:cubicBezTo>
                <a:cubicBezTo>
                  <a:pt x="967874" y="181810"/>
                  <a:pt x="941137" y="248653"/>
                  <a:pt x="914400" y="304800"/>
                </a:cubicBezTo>
                <a:cubicBezTo>
                  <a:pt x="887663" y="360947"/>
                  <a:pt x="850231" y="425117"/>
                  <a:pt x="882315" y="497306"/>
                </a:cubicBezTo>
                <a:cubicBezTo>
                  <a:pt x="914399" y="569495"/>
                  <a:pt x="1072147" y="644358"/>
                  <a:pt x="1106905" y="737937"/>
                </a:cubicBezTo>
                <a:cubicBezTo>
                  <a:pt x="1141663" y="831516"/>
                  <a:pt x="1171073" y="1002632"/>
                  <a:pt x="1090863" y="1058779"/>
                </a:cubicBezTo>
                <a:cubicBezTo>
                  <a:pt x="1010653" y="1114926"/>
                  <a:pt x="711200" y="1109579"/>
                  <a:pt x="625642" y="1074821"/>
                </a:cubicBezTo>
                <a:cubicBezTo>
                  <a:pt x="540084" y="1040063"/>
                  <a:pt x="556126" y="938464"/>
                  <a:pt x="577515" y="850232"/>
                </a:cubicBezTo>
                <a:cubicBezTo>
                  <a:pt x="598905" y="762001"/>
                  <a:pt x="711200" y="636337"/>
                  <a:pt x="753979" y="545432"/>
                </a:cubicBezTo>
                <a:cubicBezTo>
                  <a:pt x="796758" y="454527"/>
                  <a:pt x="818147" y="344905"/>
                  <a:pt x="834189" y="304800"/>
                </a:cubicBezTo>
                <a:cubicBezTo>
                  <a:pt x="850231" y="264695"/>
                  <a:pt x="893010" y="328863"/>
                  <a:pt x="850231" y="304800"/>
                </a:cubicBezTo>
                <a:cubicBezTo>
                  <a:pt x="807452" y="280737"/>
                  <a:pt x="668420" y="157747"/>
                  <a:pt x="577515" y="160421"/>
                </a:cubicBezTo>
                <a:cubicBezTo>
                  <a:pt x="486610" y="163095"/>
                  <a:pt x="347579" y="278064"/>
                  <a:pt x="304800" y="320843"/>
                </a:cubicBezTo>
                <a:cubicBezTo>
                  <a:pt x="262021" y="363622"/>
                  <a:pt x="296779" y="358274"/>
                  <a:pt x="320842" y="417095"/>
                </a:cubicBezTo>
                <a:cubicBezTo>
                  <a:pt x="344905" y="475916"/>
                  <a:pt x="449179" y="673769"/>
                  <a:pt x="449179" y="673769"/>
                </a:cubicBezTo>
                <a:cubicBezTo>
                  <a:pt x="489284" y="753979"/>
                  <a:pt x="582863" y="834190"/>
                  <a:pt x="561473" y="898358"/>
                </a:cubicBezTo>
                <a:cubicBezTo>
                  <a:pt x="540084" y="962526"/>
                  <a:pt x="406400" y="1042737"/>
                  <a:pt x="320842" y="1058779"/>
                </a:cubicBezTo>
                <a:cubicBezTo>
                  <a:pt x="235284" y="1074821"/>
                  <a:pt x="96252" y="1042737"/>
                  <a:pt x="48126" y="994611"/>
                </a:cubicBezTo>
                <a:cubicBezTo>
                  <a:pt x="0" y="946485"/>
                  <a:pt x="2674" y="860926"/>
                  <a:pt x="32084" y="770021"/>
                </a:cubicBezTo>
                <a:cubicBezTo>
                  <a:pt x="61495" y="679116"/>
                  <a:pt x="195179" y="529390"/>
                  <a:pt x="224589" y="449179"/>
                </a:cubicBezTo>
                <a:cubicBezTo>
                  <a:pt x="254000" y="368969"/>
                  <a:pt x="208547" y="288758"/>
                  <a:pt x="208547" y="288758"/>
                </a:cubicBezTo>
                <a:lnTo>
                  <a:pt x="208547" y="288758"/>
                </a:lnTo>
                <a:lnTo>
                  <a:pt x="208547" y="288758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89" name="Полилиния 88"/>
          <p:cNvSpPr/>
          <p:nvPr/>
        </p:nvSpPr>
        <p:spPr>
          <a:xfrm>
            <a:off x="4652392" y="1277144"/>
            <a:ext cx="1708484" cy="1098884"/>
          </a:xfrm>
          <a:custGeom>
            <a:avLst/>
            <a:gdLst>
              <a:gd name="connsiteX0" fmla="*/ 1347537 w 1708484"/>
              <a:gd name="connsiteY0" fmla="*/ 296778 h 1098884"/>
              <a:gd name="connsiteX1" fmla="*/ 1540042 w 1708484"/>
              <a:gd name="connsiteY1" fmla="*/ 553452 h 1098884"/>
              <a:gd name="connsiteX2" fmla="*/ 1652337 w 1708484"/>
              <a:gd name="connsiteY2" fmla="*/ 826168 h 1098884"/>
              <a:gd name="connsiteX3" fmla="*/ 1203158 w 1708484"/>
              <a:gd name="connsiteY3" fmla="*/ 970547 h 1098884"/>
              <a:gd name="connsiteX4" fmla="*/ 1058779 w 1708484"/>
              <a:gd name="connsiteY4" fmla="*/ 810126 h 1098884"/>
              <a:gd name="connsiteX5" fmla="*/ 1331495 w 1708484"/>
              <a:gd name="connsiteY5" fmla="*/ 457199 h 1098884"/>
              <a:gd name="connsiteX6" fmla="*/ 1283368 w 1708484"/>
              <a:gd name="connsiteY6" fmla="*/ 104273 h 1098884"/>
              <a:gd name="connsiteX7" fmla="*/ 898358 w 1708484"/>
              <a:gd name="connsiteY7" fmla="*/ 24062 h 1098884"/>
              <a:gd name="connsiteX8" fmla="*/ 721895 w 1708484"/>
              <a:gd name="connsiteY8" fmla="*/ 232610 h 1098884"/>
              <a:gd name="connsiteX9" fmla="*/ 946484 w 1708484"/>
              <a:gd name="connsiteY9" fmla="*/ 585536 h 1098884"/>
              <a:gd name="connsiteX10" fmla="*/ 946484 w 1708484"/>
              <a:gd name="connsiteY10" fmla="*/ 858252 h 1098884"/>
              <a:gd name="connsiteX11" fmla="*/ 433137 w 1708484"/>
              <a:gd name="connsiteY11" fmla="*/ 970547 h 1098884"/>
              <a:gd name="connsiteX12" fmla="*/ 240632 w 1708484"/>
              <a:gd name="connsiteY12" fmla="*/ 729915 h 1098884"/>
              <a:gd name="connsiteX13" fmla="*/ 673768 w 1708484"/>
              <a:gd name="connsiteY13" fmla="*/ 360947 h 1098884"/>
              <a:gd name="connsiteX14" fmla="*/ 593558 w 1708484"/>
              <a:gd name="connsiteY14" fmla="*/ 56147 h 1098884"/>
              <a:gd name="connsiteX15" fmla="*/ 240632 w 1708484"/>
              <a:gd name="connsiteY15" fmla="*/ 24062 h 1098884"/>
              <a:gd name="connsiteX16" fmla="*/ 32084 w 1708484"/>
              <a:gd name="connsiteY16" fmla="*/ 136357 h 1098884"/>
              <a:gd name="connsiteX17" fmla="*/ 288758 w 1708484"/>
              <a:gd name="connsiteY17" fmla="*/ 617620 h 1098884"/>
              <a:gd name="connsiteX18" fmla="*/ 240632 w 1708484"/>
              <a:gd name="connsiteY18" fmla="*/ 922420 h 1098884"/>
              <a:gd name="connsiteX19" fmla="*/ 0 w 1708484"/>
              <a:gd name="connsiteY19" fmla="*/ 1098884 h 1098884"/>
              <a:gd name="connsiteX20" fmla="*/ 0 w 1708484"/>
              <a:gd name="connsiteY20" fmla="*/ 1098884 h 109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708484" h="1098884">
                <a:moveTo>
                  <a:pt x="1347537" y="296778"/>
                </a:moveTo>
                <a:cubicBezTo>
                  <a:pt x="1418389" y="380999"/>
                  <a:pt x="1489242" y="465220"/>
                  <a:pt x="1540042" y="553452"/>
                </a:cubicBezTo>
                <a:cubicBezTo>
                  <a:pt x="1590842" y="641684"/>
                  <a:pt x="1708484" y="756652"/>
                  <a:pt x="1652337" y="826168"/>
                </a:cubicBezTo>
                <a:cubicBezTo>
                  <a:pt x="1596190" y="895684"/>
                  <a:pt x="1302084" y="973221"/>
                  <a:pt x="1203158" y="970547"/>
                </a:cubicBezTo>
                <a:cubicBezTo>
                  <a:pt x="1104232" y="967873"/>
                  <a:pt x="1037390" y="895684"/>
                  <a:pt x="1058779" y="810126"/>
                </a:cubicBezTo>
                <a:cubicBezTo>
                  <a:pt x="1080169" y="724568"/>
                  <a:pt x="1294064" y="574841"/>
                  <a:pt x="1331495" y="457199"/>
                </a:cubicBezTo>
                <a:cubicBezTo>
                  <a:pt x="1368926" y="339557"/>
                  <a:pt x="1355557" y="176462"/>
                  <a:pt x="1283368" y="104273"/>
                </a:cubicBezTo>
                <a:cubicBezTo>
                  <a:pt x="1211179" y="32084"/>
                  <a:pt x="991937" y="2673"/>
                  <a:pt x="898358" y="24062"/>
                </a:cubicBezTo>
                <a:cubicBezTo>
                  <a:pt x="804779" y="45452"/>
                  <a:pt x="713874" y="139031"/>
                  <a:pt x="721895" y="232610"/>
                </a:cubicBezTo>
                <a:cubicBezTo>
                  <a:pt x="729916" y="326189"/>
                  <a:pt x="909053" y="481262"/>
                  <a:pt x="946484" y="585536"/>
                </a:cubicBezTo>
                <a:cubicBezTo>
                  <a:pt x="983915" y="689810"/>
                  <a:pt x="1032042" y="794084"/>
                  <a:pt x="946484" y="858252"/>
                </a:cubicBezTo>
                <a:cubicBezTo>
                  <a:pt x="860926" y="922421"/>
                  <a:pt x="550779" y="991936"/>
                  <a:pt x="433137" y="970547"/>
                </a:cubicBezTo>
                <a:cubicBezTo>
                  <a:pt x="315495" y="949158"/>
                  <a:pt x="200527" y="831515"/>
                  <a:pt x="240632" y="729915"/>
                </a:cubicBezTo>
                <a:cubicBezTo>
                  <a:pt x="280737" y="628315"/>
                  <a:pt x="614947" y="473242"/>
                  <a:pt x="673768" y="360947"/>
                </a:cubicBezTo>
                <a:cubicBezTo>
                  <a:pt x="732589" y="248652"/>
                  <a:pt x="665747" y="112294"/>
                  <a:pt x="593558" y="56147"/>
                </a:cubicBezTo>
                <a:cubicBezTo>
                  <a:pt x="521369" y="0"/>
                  <a:pt x="334211" y="10694"/>
                  <a:pt x="240632" y="24062"/>
                </a:cubicBezTo>
                <a:cubicBezTo>
                  <a:pt x="147053" y="37430"/>
                  <a:pt x="24063" y="37431"/>
                  <a:pt x="32084" y="136357"/>
                </a:cubicBezTo>
                <a:cubicBezTo>
                  <a:pt x="40105" y="235283"/>
                  <a:pt x="254000" y="486610"/>
                  <a:pt x="288758" y="617620"/>
                </a:cubicBezTo>
                <a:cubicBezTo>
                  <a:pt x="323516" y="748631"/>
                  <a:pt x="288758" y="842209"/>
                  <a:pt x="240632" y="922420"/>
                </a:cubicBezTo>
                <a:cubicBezTo>
                  <a:pt x="192506" y="1002631"/>
                  <a:pt x="0" y="1098884"/>
                  <a:pt x="0" y="1098884"/>
                </a:cubicBezTo>
                <a:lnTo>
                  <a:pt x="0" y="1098884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0" name="TextBox 111"/>
          <p:cNvSpPr txBox="1"/>
          <p:nvPr/>
        </p:nvSpPr>
        <p:spPr>
          <a:xfrm>
            <a:off x="1259632" y="4725144"/>
            <a:ext cx="5760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Ребята внимание!  </a:t>
            </a:r>
          </a:p>
          <a:p>
            <a:r>
              <a:rPr lang="ru-RU" dirty="0" smtClean="0"/>
              <a:t>Перед вами две схемы. Ваша задача:</a:t>
            </a:r>
          </a:p>
          <a:p>
            <a:r>
              <a:rPr lang="ru-RU" dirty="0" smtClean="0"/>
              <a:t>1  определить наличие ошибки, если она есть</a:t>
            </a:r>
          </a:p>
          <a:p>
            <a:r>
              <a:rPr lang="ru-RU" dirty="0" smtClean="0"/>
              <a:t>2 соединить цепочки в кольцо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сохраняя технику  </a:t>
            </a:r>
          </a:p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плетения. </a:t>
            </a:r>
          </a:p>
          <a:p>
            <a:endParaRPr lang="ru-RU" dirty="0" smtClean="0"/>
          </a:p>
        </p:txBody>
      </p:sp>
      <p:sp>
        <p:nvSpPr>
          <p:cNvPr id="91" name="Рамка 9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2" name="Полилиния 91"/>
          <p:cNvSpPr/>
          <p:nvPr/>
        </p:nvSpPr>
        <p:spPr>
          <a:xfrm>
            <a:off x="2123728" y="2708920"/>
            <a:ext cx="1954463" cy="1604211"/>
          </a:xfrm>
          <a:custGeom>
            <a:avLst/>
            <a:gdLst>
              <a:gd name="connsiteX0" fmla="*/ 312820 w 1954463"/>
              <a:gd name="connsiteY0" fmla="*/ 144380 h 1604211"/>
              <a:gd name="connsiteX1" fmla="*/ 1018673 w 1954463"/>
              <a:gd name="connsiteY1" fmla="*/ 1203159 h 1604211"/>
              <a:gd name="connsiteX2" fmla="*/ 713873 w 1954463"/>
              <a:gd name="connsiteY2" fmla="*/ 1572127 h 1604211"/>
              <a:gd name="connsiteX3" fmla="*/ 40105 w 1954463"/>
              <a:gd name="connsiteY3" fmla="*/ 1395664 h 1604211"/>
              <a:gd name="connsiteX4" fmla="*/ 473241 w 1954463"/>
              <a:gd name="connsiteY4" fmla="*/ 465222 h 1604211"/>
              <a:gd name="connsiteX5" fmla="*/ 665747 w 1954463"/>
              <a:gd name="connsiteY5" fmla="*/ 80211 h 1604211"/>
              <a:gd name="connsiteX6" fmla="*/ 1355557 w 1954463"/>
              <a:gd name="connsiteY6" fmla="*/ 64169 h 1604211"/>
              <a:gd name="connsiteX7" fmla="*/ 1387641 w 1954463"/>
              <a:gd name="connsiteY7" fmla="*/ 465222 h 1604211"/>
              <a:gd name="connsiteX8" fmla="*/ 1002631 w 1954463"/>
              <a:gd name="connsiteY8" fmla="*/ 1058780 h 1604211"/>
              <a:gd name="connsiteX9" fmla="*/ 970547 w 1954463"/>
              <a:gd name="connsiteY9" fmla="*/ 1347538 h 1604211"/>
              <a:gd name="connsiteX10" fmla="*/ 1275347 w 1954463"/>
              <a:gd name="connsiteY10" fmla="*/ 1572127 h 1604211"/>
              <a:gd name="connsiteX11" fmla="*/ 1868905 w 1954463"/>
              <a:gd name="connsiteY11" fmla="*/ 1443790 h 1604211"/>
              <a:gd name="connsiteX12" fmla="*/ 1788694 w 1954463"/>
              <a:gd name="connsiteY12" fmla="*/ 994611 h 1604211"/>
              <a:gd name="connsiteX13" fmla="*/ 1483894 w 1954463"/>
              <a:gd name="connsiteY13" fmla="*/ 385011 h 1604211"/>
              <a:gd name="connsiteX14" fmla="*/ 1515978 w 1954463"/>
              <a:gd name="connsiteY14" fmla="*/ 96253 h 1604211"/>
              <a:gd name="connsiteX15" fmla="*/ 1515978 w 1954463"/>
              <a:gd name="connsiteY15" fmla="*/ 96253 h 1604211"/>
              <a:gd name="connsiteX16" fmla="*/ 1515978 w 1954463"/>
              <a:gd name="connsiteY16" fmla="*/ 96253 h 1604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54463" h="1604211">
                <a:moveTo>
                  <a:pt x="312820" y="144380"/>
                </a:moveTo>
                <a:cubicBezTo>
                  <a:pt x="632325" y="554790"/>
                  <a:pt x="951831" y="965201"/>
                  <a:pt x="1018673" y="1203159"/>
                </a:cubicBezTo>
                <a:cubicBezTo>
                  <a:pt x="1085515" y="1441117"/>
                  <a:pt x="876968" y="1540043"/>
                  <a:pt x="713873" y="1572127"/>
                </a:cubicBezTo>
                <a:cubicBezTo>
                  <a:pt x="550778" y="1604211"/>
                  <a:pt x="80210" y="1580148"/>
                  <a:pt x="40105" y="1395664"/>
                </a:cubicBezTo>
                <a:cubicBezTo>
                  <a:pt x="0" y="1211180"/>
                  <a:pt x="368967" y="684464"/>
                  <a:pt x="473241" y="465222"/>
                </a:cubicBezTo>
                <a:cubicBezTo>
                  <a:pt x="577515" y="245980"/>
                  <a:pt x="518694" y="147053"/>
                  <a:pt x="665747" y="80211"/>
                </a:cubicBezTo>
                <a:cubicBezTo>
                  <a:pt x="812800" y="13369"/>
                  <a:pt x="1235241" y="0"/>
                  <a:pt x="1355557" y="64169"/>
                </a:cubicBezTo>
                <a:cubicBezTo>
                  <a:pt x="1475873" y="128338"/>
                  <a:pt x="1446462" y="299454"/>
                  <a:pt x="1387641" y="465222"/>
                </a:cubicBezTo>
                <a:cubicBezTo>
                  <a:pt x="1328820" y="630991"/>
                  <a:pt x="1072147" y="911727"/>
                  <a:pt x="1002631" y="1058780"/>
                </a:cubicBezTo>
                <a:cubicBezTo>
                  <a:pt x="933115" y="1205833"/>
                  <a:pt x="925094" y="1261980"/>
                  <a:pt x="970547" y="1347538"/>
                </a:cubicBezTo>
                <a:cubicBezTo>
                  <a:pt x="1016000" y="1433096"/>
                  <a:pt x="1125621" y="1556085"/>
                  <a:pt x="1275347" y="1572127"/>
                </a:cubicBezTo>
                <a:cubicBezTo>
                  <a:pt x="1425073" y="1588169"/>
                  <a:pt x="1783347" y="1540043"/>
                  <a:pt x="1868905" y="1443790"/>
                </a:cubicBezTo>
                <a:cubicBezTo>
                  <a:pt x="1954463" y="1347537"/>
                  <a:pt x="1852863" y="1171074"/>
                  <a:pt x="1788694" y="994611"/>
                </a:cubicBezTo>
                <a:cubicBezTo>
                  <a:pt x="1724526" y="818148"/>
                  <a:pt x="1529347" y="534737"/>
                  <a:pt x="1483894" y="385011"/>
                </a:cubicBezTo>
                <a:cubicBezTo>
                  <a:pt x="1438441" y="235285"/>
                  <a:pt x="1515978" y="96253"/>
                  <a:pt x="1515978" y="96253"/>
                </a:cubicBezTo>
                <a:lnTo>
                  <a:pt x="1515978" y="96253"/>
                </a:lnTo>
                <a:lnTo>
                  <a:pt x="1515978" y="96253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3785537" y="2650759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4139952" y="263691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4427984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4716016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4139952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4067944" y="364502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4211960" y="3429000"/>
            <a:ext cx="199256" cy="19925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4355976" y="314096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6723856" y="262852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7020272" y="263691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6444208" y="263691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6948264" y="32129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092280" y="2924944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6876256" y="350100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7155904" y="406868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>
            <a:off x="7452320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6876256" y="4077072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7452320" y="3501008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7308304" y="3212976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7596336" y="3789040"/>
            <a:ext cx="216024" cy="21602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3" name="Полилиния 112"/>
          <p:cNvSpPr/>
          <p:nvPr/>
        </p:nvSpPr>
        <p:spPr>
          <a:xfrm>
            <a:off x="5336419" y="2639181"/>
            <a:ext cx="2380343" cy="1700590"/>
          </a:xfrm>
          <a:custGeom>
            <a:avLst/>
            <a:gdLst>
              <a:gd name="connsiteX0" fmla="*/ 1877181 w 2380343"/>
              <a:gd name="connsiteY0" fmla="*/ 379790 h 1700590"/>
              <a:gd name="connsiteX1" fmla="*/ 2370667 w 2380343"/>
              <a:gd name="connsiteY1" fmla="*/ 1308705 h 1700590"/>
              <a:gd name="connsiteX2" fmla="*/ 1935238 w 2380343"/>
              <a:gd name="connsiteY2" fmla="*/ 1497390 h 1700590"/>
              <a:gd name="connsiteX3" fmla="*/ 1485295 w 2380343"/>
              <a:gd name="connsiteY3" fmla="*/ 1424819 h 1700590"/>
              <a:gd name="connsiteX4" fmla="*/ 1659467 w 2380343"/>
              <a:gd name="connsiteY4" fmla="*/ 945848 h 1700590"/>
              <a:gd name="connsiteX5" fmla="*/ 1906210 w 2380343"/>
              <a:gd name="connsiteY5" fmla="*/ 263676 h 1700590"/>
              <a:gd name="connsiteX6" fmla="*/ 1630438 w 2380343"/>
              <a:gd name="connsiteY6" fmla="*/ 45962 h 1700590"/>
              <a:gd name="connsiteX7" fmla="*/ 991810 w 2380343"/>
              <a:gd name="connsiteY7" fmla="*/ 133048 h 1700590"/>
              <a:gd name="connsiteX8" fmla="*/ 1224038 w 2380343"/>
              <a:gd name="connsiteY8" fmla="*/ 786190 h 1700590"/>
              <a:gd name="connsiteX9" fmla="*/ 1383695 w 2380343"/>
              <a:gd name="connsiteY9" fmla="*/ 1265162 h 1700590"/>
              <a:gd name="connsiteX10" fmla="*/ 1369181 w 2380343"/>
              <a:gd name="connsiteY10" fmla="*/ 1468362 h 1700590"/>
              <a:gd name="connsiteX11" fmla="*/ 803124 w 2380343"/>
              <a:gd name="connsiteY11" fmla="*/ 1540933 h 1700590"/>
              <a:gd name="connsiteX12" fmla="*/ 585410 w 2380343"/>
              <a:gd name="connsiteY12" fmla="*/ 1395790 h 1700590"/>
              <a:gd name="connsiteX13" fmla="*/ 832152 w 2380343"/>
              <a:gd name="connsiteY13" fmla="*/ 786190 h 1700590"/>
              <a:gd name="connsiteX14" fmla="*/ 1049867 w 2380343"/>
              <a:gd name="connsiteY14" fmla="*/ 350762 h 1700590"/>
              <a:gd name="connsiteX15" fmla="*/ 1006324 w 2380343"/>
              <a:gd name="connsiteY15" fmla="*/ 104019 h 1700590"/>
              <a:gd name="connsiteX16" fmla="*/ 193524 w 2380343"/>
              <a:gd name="connsiteY16" fmla="*/ 45962 h 1700590"/>
              <a:gd name="connsiteX17" fmla="*/ 62895 w 2380343"/>
              <a:gd name="connsiteY17" fmla="*/ 379790 h 1700590"/>
              <a:gd name="connsiteX18" fmla="*/ 570895 w 2380343"/>
              <a:gd name="connsiteY18" fmla="*/ 1134533 h 1700590"/>
              <a:gd name="connsiteX19" fmla="*/ 570895 w 2380343"/>
              <a:gd name="connsiteY19" fmla="*/ 1526419 h 1700590"/>
              <a:gd name="connsiteX20" fmla="*/ 498324 w 2380343"/>
              <a:gd name="connsiteY20" fmla="*/ 1700590 h 1700590"/>
              <a:gd name="connsiteX21" fmla="*/ 498324 w 2380343"/>
              <a:gd name="connsiteY21" fmla="*/ 1700590 h 1700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80343" h="1700590">
                <a:moveTo>
                  <a:pt x="1877181" y="379790"/>
                </a:moveTo>
                <a:cubicBezTo>
                  <a:pt x="2119086" y="751114"/>
                  <a:pt x="2360991" y="1122438"/>
                  <a:pt x="2370667" y="1308705"/>
                </a:cubicBezTo>
                <a:cubicBezTo>
                  <a:pt x="2380343" y="1494972"/>
                  <a:pt x="2082800" y="1478038"/>
                  <a:pt x="1935238" y="1497390"/>
                </a:cubicBezTo>
                <a:cubicBezTo>
                  <a:pt x="1787676" y="1516742"/>
                  <a:pt x="1531257" y="1516742"/>
                  <a:pt x="1485295" y="1424819"/>
                </a:cubicBezTo>
                <a:cubicBezTo>
                  <a:pt x="1439333" y="1332896"/>
                  <a:pt x="1659467" y="945848"/>
                  <a:pt x="1659467" y="945848"/>
                </a:cubicBezTo>
                <a:cubicBezTo>
                  <a:pt x="1729619" y="752324"/>
                  <a:pt x="1911048" y="413657"/>
                  <a:pt x="1906210" y="263676"/>
                </a:cubicBezTo>
                <a:cubicBezTo>
                  <a:pt x="1901372" y="113695"/>
                  <a:pt x="1782838" y="67733"/>
                  <a:pt x="1630438" y="45962"/>
                </a:cubicBezTo>
                <a:cubicBezTo>
                  <a:pt x="1478038" y="24191"/>
                  <a:pt x="1059543" y="9677"/>
                  <a:pt x="991810" y="133048"/>
                </a:cubicBezTo>
                <a:cubicBezTo>
                  <a:pt x="924077" y="256419"/>
                  <a:pt x="1158724" y="597504"/>
                  <a:pt x="1224038" y="786190"/>
                </a:cubicBezTo>
                <a:cubicBezTo>
                  <a:pt x="1289352" y="974876"/>
                  <a:pt x="1359504" y="1151467"/>
                  <a:pt x="1383695" y="1265162"/>
                </a:cubicBezTo>
                <a:cubicBezTo>
                  <a:pt x="1407886" y="1378857"/>
                  <a:pt x="1465943" y="1422400"/>
                  <a:pt x="1369181" y="1468362"/>
                </a:cubicBezTo>
                <a:cubicBezTo>
                  <a:pt x="1272419" y="1514324"/>
                  <a:pt x="933752" y="1553028"/>
                  <a:pt x="803124" y="1540933"/>
                </a:cubicBezTo>
                <a:cubicBezTo>
                  <a:pt x="672496" y="1528838"/>
                  <a:pt x="580572" y="1521580"/>
                  <a:pt x="585410" y="1395790"/>
                </a:cubicBezTo>
                <a:cubicBezTo>
                  <a:pt x="590248" y="1270000"/>
                  <a:pt x="754743" y="960361"/>
                  <a:pt x="832152" y="786190"/>
                </a:cubicBezTo>
                <a:cubicBezTo>
                  <a:pt x="909561" y="612019"/>
                  <a:pt x="1020838" y="464457"/>
                  <a:pt x="1049867" y="350762"/>
                </a:cubicBezTo>
                <a:cubicBezTo>
                  <a:pt x="1078896" y="237067"/>
                  <a:pt x="1149048" y="154819"/>
                  <a:pt x="1006324" y="104019"/>
                </a:cubicBezTo>
                <a:cubicBezTo>
                  <a:pt x="863600" y="53219"/>
                  <a:pt x="350762" y="0"/>
                  <a:pt x="193524" y="45962"/>
                </a:cubicBezTo>
                <a:cubicBezTo>
                  <a:pt x="36286" y="91924"/>
                  <a:pt x="0" y="198362"/>
                  <a:pt x="62895" y="379790"/>
                </a:cubicBezTo>
                <a:cubicBezTo>
                  <a:pt x="125790" y="561218"/>
                  <a:pt x="486228" y="943428"/>
                  <a:pt x="570895" y="1134533"/>
                </a:cubicBezTo>
                <a:cubicBezTo>
                  <a:pt x="655562" y="1325638"/>
                  <a:pt x="582990" y="1432076"/>
                  <a:pt x="570895" y="1526419"/>
                </a:cubicBezTo>
                <a:cubicBezTo>
                  <a:pt x="558800" y="1620762"/>
                  <a:pt x="498324" y="1700590"/>
                  <a:pt x="498324" y="1700590"/>
                </a:cubicBezTo>
                <a:lnTo>
                  <a:pt x="498324" y="170059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14" name="Полилиния 113"/>
          <p:cNvSpPr/>
          <p:nvPr/>
        </p:nvSpPr>
        <p:spPr>
          <a:xfrm>
            <a:off x="3628571" y="2702076"/>
            <a:ext cx="1434495" cy="1567543"/>
          </a:xfrm>
          <a:custGeom>
            <a:avLst/>
            <a:gdLst>
              <a:gd name="connsiteX0" fmla="*/ 0 w 1434495"/>
              <a:gd name="connsiteY0" fmla="*/ 99181 h 1567543"/>
              <a:gd name="connsiteX1" fmla="*/ 188686 w 1434495"/>
              <a:gd name="connsiteY1" fmla="*/ 12095 h 1567543"/>
              <a:gd name="connsiteX2" fmla="*/ 609600 w 1434495"/>
              <a:gd name="connsiteY2" fmla="*/ 26610 h 1567543"/>
              <a:gd name="connsiteX3" fmla="*/ 943429 w 1434495"/>
              <a:gd name="connsiteY3" fmla="*/ 55638 h 1567543"/>
              <a:gd name="connsiteX4" fmla="*/ 957943 w 1434495"/>
              <a:gd name="connsiteY4" fmla="*/ 360438 h 1567543"/>
              <a:gd name="connsiteX5" fmla="*/ 449943 w 1434495"/>
              <a:gd name="connsiteY5" fmla="*/ 1057124 h 1567543"/>
              <a:gd name="connsiteX6" fmla="*/ 333829 w 1434495"/>
              <a:gd name="connsiteY6" fmla="*/ 1303867 h 1567543"/>
              <a:gd name="connsiteX7" fmla="*/ 624115 w 1434495"/>
              <a:gd name="connsiteY7" fmla="*/ 1536095 h 1567543"/>
              <a:gd name="connsiteX8" fmla="*/ 1262743 w 1434495"/>
              <a:gd name="connsiteY8" fmla="*/ 1492553 h 1567543"/>
              <a:gd name="connsiteX9" fmla="*/ 1407886 w 1434495"/>
              <a:gd name="connsiteY9" fmla="*/ 1347410 h 1567543"/>
              <a:gd name="connsiteX10" fmla="*/ 1103086 w 1434495"/>
              <a:gd name="connsiteY10" fmla="*/ 636210 h 1567543"/>
              <a:gd name="connsiteX11" fmla="*/ 986972 w 1434495"/>
              <a:gd name="connsiteY11" fmla="*/ 244324 h 1567543"/>
              <a:gd name="connsiteX12" fmla="*/ 1175658 w 1434495"/>
              <a:gd name="connsiteY12" fmla="*/ 113695 h 1567543"/>
              <a:gd name="connsiteX13" fmla="*/ 1161143 w 1434495"/>
              <a:gd name="connsiteY13" fmla="*/ 113695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4495" h="1567543">
                <a:moveTo>
                  <a:pt x="0" y="99181"/>
                </a:moveTo>
                <a:cubicBezTo>
                  <a:pt x="43543" y="61685"/>
                  <a:pt x="87086" y="24190"/>
                  <a:pt x="188686" y="12095"/>
                </a:cubicBezTo>
                <a:cubicBezTo>
                  <a:pt x="290286" y="0"/>
                  <a:pt x="483810" y="19353"/>
                  <a:pt x="609600" y="26610"/>
                </a:cubicBezTo>
                <a:cubicBezTo>
                  <a:pt x="735391" y="33867"/>
                  <a:pt x="885372" y="0"/>
                  <a:pt x="943429" y="55638"/>
                </a:cubicBezTo>
                <a:cubicBezTo>
                  <a:pt x="1001486" y="111276"/>
                  <a:pt x="1040191" y="193524"/>
                  <a:pt x="957943" y="360438"/>
                </a:cubicBezTo>
                <a:cubicBezTo>
                  <a:pt x="875695" y="527352"/>
                  <a:pt x="553962" y="899886"/>
                  <a:pt x="449943" y="1057124"/>
                </a:cubicBezTo>
                <a:cubicBezTo>
                  <a:pt x="345924" y="1214362"/>
                  <a:pt x="304800" y="1224038"/>
                  <a:pt x="333829" y="1303867"/>
                </a:cubicBezTo>
                <a:cubicBezTo>
                  <a:pt x="362858" y="1383696"/>
                  <a:pt x="469296" y="1504647"/>
                  <a:pt x="624115" y="1536095"/>
                </a:cubicBezTo>
                <a:cubicBezTo>
                  <a:pt x="778934" y="1567543"/>
                  <a:pt x="1132115" y="1524001"/>
                  <a:pt x="1262743" y="1492553"/>
                </a:cubicBezTo>
                <a:cubicBezTo>
                  <a:pt x="1393372" y="1461106"/>
                  <a:pt x="1434495" y="1490134"/>
                  <a:pt x="1407886" y="1347410"/>
                </a:cubicBezTo>
                <a:cubicBezTo>
                  <a:pt x="1381277" y="1204686"/>
                  <a:pt x="1173238" y="820058"/>
                  <a:pt x="1103086" y="636210"/>
                </a:cubicBezTo>
                <a:cubicBezTo>
                  <a:pt x="1032934" y="452362"/>
                  <a:pt x="974877" y="331410"/>
                  <a:pt x="986972" y="244324"/>
                </a:cubicBezTo>
                <a:cubicBezTo>
                  <a:pt x="999067" y="157238"/>
                  <a:pt x="1146630" y="135466"/>
                  <a:pt x="1175658" y="113695"/>
                </a:cubicBezTo>
                <a:cubicBezTo>
                  <a:pt x="1204686" y="91924"/>
                  <a:pt x="1182914" y="102809"/>
                  <a:pt x="1161143" y="113695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80975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814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77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4</cp:revision>
  <dcterms:created xsi:type="dcterms:W3CDTF">2018-04-25T21:19:04Z</dcterms:created>
  <dcterms:modified xsi:type="dcterms:W3CDTF">2018-06-03T21:32:46Z</dcterms:modified>
</cp:coreProperties>
</file>