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1" r:id="rId5"/>
    <p:sldId id="262" r:id="rId6"/>
    <p:sldId id="263" r:id="rId7"/>
    <p:sldId id="264" r:id="rId8"/>
    <p:sldId id="265" r:id="rId9"/>
    <p:sldId id="266" r:id="rId10"/>
    <p:sldId id="259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427303-2C55-4860-9C20-99F39E637C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7122CEC-59EC-4E9F-91BD-0FDEEC03BA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207325F-9D4A-4140-A2DA-96EEC4B27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B2CABA8-0E54-40AF-A516-1B98678AD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7E081B2-0508-4989-9519-2AB62881E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011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0CA68B-03D3-422D-A2C8-39CA156B5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FC474CD-02B6-4B54-B41A-2C768AF4D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D7227CC-599B-4B6F-8078-0B14702DC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755D883-164F-4183-9E24-D21E747EF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C9837F6-8A99-4A47-A58D-9A09614C9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594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5C258A5-3AE9-4FFB-8A93-26C8B6764F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F94480C-E1C0-475F-8EAB-C43E39A3CB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0C2C87D-7D5A-4AA4-83CE-AADB4F2C6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CE54806-DB00-4315-B283-869ED3E03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EDCDEC8-9BAB-4C92-876F-BD3C2C05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751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F603A5-5486-4F1E-A4E0-EFA14B5D2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752BCEB-522B-48B6-B0B4-0BD38E6E7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819386E-109C-4119-8C27-14E8D8550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DB271E2-AD3A-4803-83ED-F2D291D26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60A91F1-9C4A-431D-A7A5-218FF47BC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256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F768C0-3C5C-4B7B-9242-79DFB2D6B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AEF49EB-EFCA-4C3D-A508-C86848AEA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2021569-89A3-410D-B8E4-60F5FF436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6288B4D-C479-4AFD-9F73-2F0D3B081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4E8340-B0F0-4AF8-9097-2C086E1C9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42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121007-AFA4-41C0-9624-8646EE8DF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255FCE2-6CA6-422A-8EB6-329912BBB6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EE38D8E-BE3B-4E6D-B810-CA569E1961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A3A7ECC-D74C-493A-A774-3188E69BE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5306B1C-1ACB-4235-9477-3201A2560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6CCEF45-4C6E-4222-A5FD-15ADE39A7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493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6D3AEA-C110-47D9-BCE1-A99F55502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5EE855F-773D-4BAE-9936-536EF218F5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BB6DBD-D7A6-4615-AE2F-2F3B9313F2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EAEEF90-D0FB-4E60-8F73-D695986BF0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8CDE902-BF12-4491-999E-7774E375D1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C4AE20E-CBD4-4E0F-A1D6-7283541C2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A1716A78-25C3-45B6-99A0-DCCB07745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86B0F61D-5A01-4249-96E2-6B84C82E7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33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19A786-CE8B-4EE9-9265-BB2188F78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B30329A-EF1D-4DE4-8051-087ACE05C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18398FB-B3AC-4B2F-B9B5-CFA10AF0B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663CD7E-EBF1-4DAB-9130-0C524F556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22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F6306F7-FAB4-426D-9CC2-57C4AC085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A0D3162-5DAD-40F8-9E41-94E5D0A0B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133AC85-0A02-4385-A8E5-EB45F1821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20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D45E0E-2114-4853-9767-2CEAE740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E268B0-8D89-41E6-BDC4-34098ABC3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223CAD5-9B0D-4249-871A-5D03E4F26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BD7FAB7-F57E-43C3-93A3-11BBFA72A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3EEDD4C-4B18-47A2-950B-B43D6E2A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C850711-0887-49FE-9884-12325230D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279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10D1D7-8366-4DD5-962B-81C0892DF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FFE0696-156B-43EA-9D2C-CAA0D462FC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DC25F78-8F4F-40F4-B4E0-19E48A1BE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A0249BE-34CF-4D6D-A884-78CD81C27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2A9D58B-4A72-4595-AAB3-EFA3201DE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49171F1-28EB-495B-85F7-B3D552C7C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01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68ED04-ED4E-4FA3-A18B-BC95839FD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65D6761-949D-46E6-A233-F8C04D60F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1A3DC1D-6B61-45C5-9F3B-7B7E230CD8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718EC-62DE-4BF5-A10D-F78A7DBD2859}" type="datetimeFigureOut">
              <a:rPr lang="ru-RU" smtClean="0"/>
              <a:t>21.06.2018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8ED8F2E-C36F-4862-8AF1-83C2793B7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C1070A6-10E3-4A14-81F8-461637729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2AB5D-6D9D-42B3-BAEA-AD8F9D4E6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43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nplus.com/files/resources/original/5841b536c51fb158c0abde17.png">
            <a:extLst>
              <a:ext uri="{FF2B5EF4-FFF2-40B4-BE49-F238E27FC236}">
                <a16:creationId xmlns:a16="http://schemas.microsoft.com/office/drawing/2014/main" xmlns="" id="{639D7239-B5D1-4F6A-9CA7-7B72B50CB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364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¡ÑÐ¸ÑÐ¸ Ð¾ ÑÐ²ÐµÑÐ°Ñ">
            <a:extLst>
              <a:ext uri="{FF2B5EF4-FFF2-40B4-BE49-F238E27FC236}">
                <a16:creationId xmlns:a16="http://schemas.microsoft.com/office/drawing/2014/main" xmlns="" id="{92BFFCB5-BD20-4EBA-AB72-5F0109985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083" y="-33954"/>
            <a:ext cx="12203083" cy="689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¡ÑÐ¸ÑÐ¸ Ð¾ ÑÐ²ÐµÑÐ°Ñ">
            <a:extLst>
              <a:ext uri="{FF2B5EF4-FFF2-40B4-BE49-F238E27FC236}">
                <a16:creationId xmlns:a16="http://schemas.microsoft.com/office/drawing/2014/main" xmlns="" id="{5ADD1805-B741-4518-94BD-975A9876B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3201"/>
            <a:ext cx="12203082" cy="665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¡ÑÐ¸ÑÐ¸ Ð¾ ÑÐ²ÐµÑÐ°Ñ">
            <a:extLst>
              <a:ext uri="{FF2B5EF4-FFF2-40B4-BE49-F238E27FC236}">
                <a16:creationId xmlns:a16="http://schemas.microsoft.com/office/drawing/2014/main" xmlns="" id="{635C1B0B-EC96-4A8F-9876-EC8954534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286" y="1016000"/>
            <a:ext cx="10668000" cy="58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Ð¡ÑÐ¸ÑÐ¸ Ð¾ ÑÐ²ÐµÑÐ°Ñ">
            <a:extLst>
              <a:ext uri="{FF2B5EF4-FFF2-40B4-BE49-F238E27FC236}">
                <a16:creationId xmlns:a16="http://schemas.microsoft.com/office/drawing/2014/main" xmlns="" id="{8E2C0481-5BE0-4935-8E42-C2C2DB1CC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715" y="1608593"/>
            <a:ext cx="9797142" cy="524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Ð¡ÑÐ¸ÑÐ¸ Ð¾ ÑÐ²ÐµÑÐ°Ñ">
            <a:extLst>
              <a:ext uri="{FF2B5EF4-FFF2-40B4-BE49-F238E27FC236}">
                <a16:creationId xmlns:a16="http://schemas.microsoft.com/office/drawing/2014/main" xmlns="" id="{AC349091-A099-4DC6-B282-0B75554B5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3029" y="2162174"/>
            <a:ext cx="9056914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¡ÑÐ¸ÑÐ¸ Ð¾ ÑÐ²ÐµÑÐ°Ñ">
            <a:extLst>
              <a:ext uri="{FF2B5EF4-FFF2-40B4-BE49-F238E27FC236}">
                <a16:creationId xmlns:a16="http://schemas.microsoft.com/office/drawing/2014/main" xmlns="" id="{3327536B-D500-464D-B299-E7CE0A6BF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9430" y="2754085"/>
            <a:ext cx="8113484" cy="410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63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7gy.ru/images/doshkolenku/1slovom5.jpg">
            <a:extLst>
              <a:ext uri="{FF2B5EF4-FFF2-40B4-BE49-F238E27FC236}">
                <a16:creationId xmlns:a16="http://schemas.microsoft.com/office/drawing/2014/main" xmlns="" id="{D2999B35-A382-4127-9206-2D7F64597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09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7gy.ru/images/doshkolenku/1slovom6.jpg">
            <a:extLst>
              <a:ext uri="{FF2B5EF4-FFF2-40B4-BE49-F238E27FC236}">
                <a16:creationId xmlns:a16="http://schemas.microsoft.com/office/drawing/2014/main" xmlns="" id="{44C1D505-3773-411C-BDE8-E1BB62085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7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7gy.ru/images/doshkolenku/1slovom4.jpg">
            <a:extLst>
              <a:ext uri="{FF2B5EF4-FFF2-40B4-BE49-F238E27FC236}">
                <a16:creationId xmlns:a16="http://schemas.microsoft.com/office/drawing/2014/main" xmlns="" id="{02AED16A-79B9-4A74-92F7-2FFA14B2E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76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7gy.ru/images/doshkolenku/1slovom8.jpg">
            <a:extLst>
              <a:ext uri="{FF2B5EF4-FFF2-40B4-BE49-F238E27FC236}">
                <a16:creationId xmlns:a16="http://schemas.microsoft.com/office/drawing/2014/main" xmlns="" id="{E334EC2D-0541-438C-BDC8-AAB1CE0CE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608" y="0"/>
            <a:ext cx="12332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70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7gy.ru/images/doshkolenku/1slovom7.jpg">
            <a:extLst>
              <a:ext uri="{FF2B5EF4-FFF2-40B4-BE49-F238E27FC236}">
                <a16:creationId xmlns:a16="http://schemas.microsoft.com/office/drawing/2014/main" xmlns="" id="{3065A2CD-94FC-4075-BE50-7CEC0D2DF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30629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74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7gy.ru/images/doshkolenku/1slovom1.jpg">
            <a:extLst>
              <a:ext uri="{FF2B5EF4-FFF2-40B4-BE49-F238E27FC236}">
                <a16:creationId xmlns:a16="http://schemas.microsoft.com/office/drawing/2014/main" xmlns="" id="{E652A7EA-159F-44A7-BC14-AA1155076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0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cf.ppt-online.org/files/slide/4/4SrvgV1E8m6udx0yh9BbTNw7jnceFXzk2iLOQA/slide-1.jpg">
            <a:extLst>
              <a:ext uri="{FF2B5EF4-FFF2-40B4-BE49-F238E27FC236}">
                <a16:creationId xmlns:a16="http://schemas.microsoft.com/office/drawing/2014/main" xmlns="" id="{00004F28-79D5-4AD6-BC69-905C5FC615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8943"/>
            <a:ext cx="12192000" cy="684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6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¡ÑÐ¸ÑÐ¸ Ð¾ ÑÐ²ÐµÑÐ°Ñ">
            <a:extLst>
              <a:ext uri="{FF2B5EF4-FFF2-40B4-BE49-F238E27FC236}">
                <a16:creationId xmlns:a16="http://schemas.microsoft.com/office/drawing/2014/main" xmlns="" id="{92BFFCB5-BD20-4EBA-AB72-5F0109985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083" y="-33954"/>
            <a:ext cx="12203083" cy="689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¡ÑÐ¸ÑÐ¸ Ð¾ ÑÐ²ÐµÑÐ°Ñ">
            <a:extLst>
              <a:ext uri="{FF2B5EF4-FFF2-40B4-BE49-F238E27FC236}">
                <a16:creationId xmlns:a16="http://schemas.microsoft.com/office/drawing/2014/main" xmlns="" id="{5ADD1805-B741-4518-94BD-975A9876B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3201"/>
            <a:ext cx="12203082" cy="665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¡ÑÐ¸ÑÐ¸ Ð¾ ÑÐ²ÐµÑÐ°Ñ">
            <a:extLst>
              <a:ext uri="{FF2B5EF4-FFF2-40B4-BE49-F238E27FC236}">
                <a16:creationId xmlns:a16="http://schemas.microsoft.com/office/drawing/2014/main" xmlns="" id="{635C1B0B-EC96-4A8F-9876-EC8954534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286" y="1016000"/>
            <a:ext cx="10668000" cy="58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Ð¡ÑÐ¸ÑÐ¸ Ð¾ ÑÐ²ÐµÑÐ°Ñ">
            <a:extLst>
              <a:ext uri="{FF2B5EF4-FFF2-40B4-BE49-F238E27FC236}">
                <a16:creationId xmlns:a16="http://schemas.microsoft.com/office/drawing/2014/main" xmlns="" id="{8E2C0481-5BE0-4935-8E42-C2C2DB1CC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715" y="1608593"/>
            <a:ext cx="9797142" cy="524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Ð¡ÑÐ¸ÑÐ¸ Ð¾ ÑÐ²ÐµÑÐ°Ñ">
            <a:extLst>
              <a:ext uri="{FF2B5EF4-FFF2-40B4-BE49-F238E27FC236}">
                <a16:creationId xmlns:a16="http://schemas.microsoft.com/office/drawing/2014/main" xmlns="" id="{AC349091-A099-4DC6-B282-0B75554B5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3029" y="2162174"/>
            <a:ext cx="9056914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¡ÑÐ¸ÑÐ¸ Ð¾ ÑÐ²ÐµÑÐ°Ñ">
            <a:extLst>
              <a:ext uri="{FF2B5EF4-FFF2-40B4-BE49-F238E27FC236}">
                <a16:creationId xmlns:a16="http://schemas.microsoft.com/office/drawing/2014/main" xmlns="" id="{3327536B-D500-464D-B299-E7CE0A6BF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9430" y="2754085"/>
            <a:ext cx="8113484" cy="410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Ð¡ÑÐ¸ÑÐ¸ Ð¾ ÑÐ²ÐµÑÐ°Ñ">
            <a:extLst>
              <a:ext uri="{FF2B5EF4-FFF2-40B4-BE49-F238E27FC236}">
                <a16:creationId xmlns:a16="http://schemas.microsoft.com/office/drawing/2014/main" xmlns="" id="{BAE6D2F8-9967-47F6-8A65-C48A6D77D3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685" y="3323771"/>
            <a:ext cx="7590971" cy="353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44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06298E-E6A7-4960-B38E-33537AED3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13DF4B9-5377-41E8-B3CC-FFE570825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910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¡ÑÐ¸ÑÐ¸ Ð¾ ÑÐ²ÐµÑÐ°Ñ">
            <a:extLst>
              <a:ext uri="{FF2B5EF4-FFF2-40B4-BE49-F238E27FC236}">
                <a16:creationId xmlns:a16="http://schemas.microsoft.com/office/drawing/2014/main" xmlns="" id="{92BFFCB5-BD20-4EBA-AB72-5F0109985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083" y="-33954"/>
            <a:ext cx="12203083" cy="689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¡ÑÐ¸ÑÐ¸ Ð¾ ÑÐ²ÐµÑÐ°Ñ">
            <a:extLst>
              <a:ext uri="{FF2B5EF4-FFF2-40B4-BE49-F238E27FC236}">
                <a16:creationId xmlns:a16="http://schemas.microsoft.com/office/drawing/2014/main" xmlns="" id="{5ADD1805-B741-4518-94BD-975A9876B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3201"/>
            <a:ext cx="12203082" cy="665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¡ÑÐ¸ÑÐ¸ Ð¾ ÑÐ²ÐµÑÐ°Ñ">
            <a:extLst>
              <a:ext uri="{FF2B5EF4-FFF2-40B4-BE49-F238E27FC236}">
                <a16:creationId xmlns:a16="http://schemas.microsoft.com/office/drawing/2014/main" xmlns="" id="{635C1B0B-EC96-4A8F-9876-EC8954534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286" y="1016000"/>
            <a:ext cx="10668000" cy="584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Ð¡ÑÐ¸ÑÐ¸ Ð¾ ÑÐ²ÐµÑÐ°Ñ">
            <a:extLst>
              <a:ext uri="{FF2B5EF4-FFF2-40B4-BE49-F238E27FC236}">
                <a16:creationId xmlns:a16="http://schemas.microsoft.com/office/drawing/2014/main" xmlns="" id="{8E2C0481-5BE0-4935-8E42-C2C2DB1CC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8230" y="1608592"/>
            <a:ext cx="9797142" cy="524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07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ngimg.com/uploads/bible/bible_PNG47.png">
            <a:extLst>
              <a:ext uri="{FF2B5EF4-FFF2-40B4-BE49-F238E27FC236}">
                <a16:creationId xmlns:a16="http://schemas.microsoft.com/office/drawing/2014/main" xmlns="" id="{983CFB64-642D-4966-B727-670F2BA10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0213" y="508000"/>
            <a:ext cx="8791575" cy="63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875339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get-pdb/903199/80a3c48e-3885-4862-9956-f97adc4e0703/s1200?webp=false">
            <a:extLst>
              <a:ext uri="{FF2B5EF4-FFF2-40B4-BE49-F238E27FC236}">
                <a16:creationId xmlns:a16="http://schemas.microsoft.com/office/drawing/2014/main" xmlns="" id="{3CC65BE3-011A-4F61-AA12-0444D3690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38630"/>
            <a:ext cx="12192000" cy="749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802235"/>
      </p:ext>
    </p:extLst>
  </p:cSld>
  <p:clrMapOvr>
    <a:masterClrMapping/>
  </p:clrMapOvr>
  <p:transition spd="slow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s://gtn-pravda.ru/static/2016/03/vozduh.jpg">
            <a:extLst>
              <a:ext uri="{FF2B5EF4-FFF2-40B4-BE49-F238E27FC236}">
                <a16:creationId xmlns:a16="http://schemas.microsoft.com/office/drawing/2014/main" xmlns="" id="{36AA0766-82E3-4EA2-BF9F-447C323AB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610669"/>
      </p:ext>
    </p:extLst>
  </p:cSld>
  <p:clrMapOvr>
    <a:masterClrMapping/>
  </p:clrMapOvr>
  <p:transition spd="slow"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-fotki.yandex.ru/get/5410/89635038.61e/0_6fc17_70fa8e41_XL">
            <a:extLst>
              <a:ext uri="{FF2B5EF4-FFF2-40B4-BE49-F238E27FC236}">
                <a16:creationId xmlns:a16="http://schemas.microsoft.com/office/drawing/2014/main" xmlns="" id="{504A705C-F1B7-4697-87D1-8C5D93C5C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4287" y="0"/>
            <a:ext cx="89843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200920"/>
      </p:ext>
    </p:extLst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eclipart.com/gimg/3CBB3CC38A13E3B3/cloud-clipart-rain-cloud.png">
            <a:extLst>
              <a:ext uri="{FF2B5EF4-FFF2-40B4-BE49-F238E27FC236}">
                <a16:creationId xmlns:a16="http://schemas.microsoft.com/office/drawing/2014/main" xmlns="" id="{8D76EA02-128F-4164-948E-C854733E4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571" y="0"/>
            <a:ext cx="100148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1258"/>
      </p:ext>
    </p:extLst>
  </p:cSld>
  <p:clrMapOvr>
    <a:masterClrMapping/>
  </p:clrMapOvr>
  <p:transition spd="slow"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izozh.ru/wp-content/uploads/chistaya_voda.jpg">
            <a:extLst>
              <a:ext uri="{FF2B5EF4-FFF2-40B4-BE49-F238E27FC236}">
                <a16:creationId xmlns:a16="http://schemas.microsoft.com/office/drawing/2014/main" xmlns="" id="{D74B5D6F-1EAF-4C51-B779-C60F05524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7372" y="-101600"/>
            <a:ext cx="125693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746310"/>
      </p:ext>
    </p:extLst>
  </p:cSld>
  <p:clrMapOvr>
    <a:masterClrMapping/>
  </p:clrMapOvr>
  <p:transition spd="slow">
    <p:wheel spokes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Широкоэкранный</PresentationFormat>
  <Paragraphs>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Компьютер</cp:lastModifiedBy>
  <cp:revision>9</cp:revision>
  <dcterms:created xsi:type="dcterms:W3CDTF">2018-06-11T11:49:08Z</dcterms:created>
  <dcterms:modified xsi:type="dcterms:W3CDTF">2018-06-21T17:38:27Z</dcterms:modified>
</cp:coreProperties>
</file>